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</p:sldMasterIdLst>
  <p:notesMasterIdLst>
    <p:notesMasterId r:id="rId133"/>
  </p:notesMasterIdLst>
  <p:sldIdLst>
    <p:sldId id="2247" r:id="rId3"/>
    <p:sldId id="2199" r:id="rId4"/>
    <p:sldId id="3049" r:id="rId5"/>
    <p:sldId id="2248" r:id="rId6"/>
    <p:sldId id="2240" r:id="rId7"/>
    <p:sldId id="2238" r:id="rId8"/>
    <p:sldId id="2241" r:id="rId9"/>
    <p:sldId id="2198" r:id="rId10"/>
    <p:sldId id="3896" r:id="rId11"/>
    <p:sldId id="3873" r:id="rId12"/>
    <p:sldId id="3874" r:id="rId13"/>
    <p:sldId id="3875" r:id="rId14"/>
    <p:sldId id="3876" r:id="rId15"/>
    <p:sldId id="3877" r:id="rId16"/>
    <p:sldId id="3878" r:id="rId17"/>
    <p:sldId id="3879" r:id="rId18"/>
    <p:sldId id="3880" r:id="rId19"/>
    <p:sldId id="3881" r:id="rId20"/>
    <p:sldId id="3882" r:id="rId21"/>
    <p:sldId id="3883" r:id="rId22"/>
    <p:sldId id="3884" r:id="rId23"/>
    <p:sldId id="3885" r:id="rId24"/>
    <p:sldId id="3886" r:id="rId25"/>
    <p:sldId id="3887" r:id="rId26"/>
    <p:sldId id="3888" r:id="rId27"/>
    <p:sldId id="3889" r:id="rId28"/>
    <p:sldId id="3890" r:id="rId29"/>
    <p:sldId id="3891" r:id="rId30"/>
    <p:sldId id="3892" r:id="rId31"/>
    <p:sldId id="3893" r:id="rId32"/>
    <p:sldId id="3894" r:id="rId33"/>
    <p:sldId id="3895" r:id="rId34"/>
    <p:sldId id="2242" r:id="rId35"/>
    <p:sldId id="2200" r:id="rId36"/>
    <p:sldId id="2201" r:id="rId37"/>
    <p:sldId id="2243" r:id="rId38"/>
    <p:sldId id="2202" r:id="rId39"/>
    <p:sldId id="2244" r:id="rId40"/>
    <p:sldId id="2203" r:id="rId41"/>
    <p:sldId id="2556" r:id="rId42"/>
    <p:sldId id="2558" r:id="rId43"/>
    <p:sldId id="2559" r:id="rId44"/>
    <p:sldId id="2538" r:id="rId45"/>
    <p:sldId id="2539" r:id="rId46"/>
    <p:sldId id="2540" r:id="rId47"/>
    <p:sldId id="2541" r:id="rId48"/>
    <p:sldId id="2542" r:id="rId49"/>
    <p:sldId id="2543" r:id="rId50"/>
    <p:sldId id="2544" r:id="rId51"/>
    <p:sldId id="2545" r:id="rId52"/>
    <p:sldId id="2546" r:id="rId53"/>
    <p:sldId id="2547" r:id="rId54"/>
    <p:sldId id="2548" r:id="rId55"/>
    <p:sldId id="2549" r:id="rId56"/>
    <p:sldId id="2550" r:id="rId57"/>
    <p:sldId id="2551" r:id="rId58"/>
    <p:sldId id="2552" r:id="rId59"/>
    <p:sldId id="2553" r:id="rId60"/>
    <p:sldId id="3919" r:id="rId61"/>
    <p:sldId id="3352" r:id="rId62"/>
    <p:sldId id="3069" r:id="rId63"/>
    <p:sldId id="3070" r:id="rId64"/>
    <p:sldId id="3072" r:id="rId65"/>
    <p:sldId id="3071" r:id="rId66"/>
    <p:sldId id="2213" r:id="rId67"/>
    <p:sldId id="2214" r:id="rId68"/>
    <p:sldId id="2245" r:id="rId69"/>
    <p:sldId id="2216" r:id="rId70"/>
    <p:sldId id="2250" r:id="rId71"/>
    <p:sldId id="2217" r:id="rId72"/>
    <p:sldId id="368" r:id="rId73"/>
    <p:sldId id="3918" r:id="rId74"/>
    <p:sldId id="3898" r:id="rId75"/>
    <p:sldId id="3899" r:id="rId76"/>
    <p:sldId id="3900" r:id="rId77"/>
    <p:sldId id="3901" r:id="rId78"/>
    <p:sldId id="3902" r:id="rId79"/>
    <p:sldId id="3903" r:id="rId80"/>
    <p:sldId id="3904" r:id="rId81"/>
    <p:sldId id="3905" r:id="rId82"/>
    <p:sldId id="3906" r:id="rId83"/>
    <p:sldId id="3907" r:id="rId84"/>
    <p:sldId id="3908" r:id="rId85"/>
    <p:sldId id="3909" r:id="rId86"/>
    <p:sldId id="3910" r:id="rId87"/>
    <p:sldId id="3911" r:id="rId88"/>
    <p:sldId id="3912" r:id="rId89"/>
    <p:sldId id="3913" r:id="rId90"/>
    <p:sldId id="3914" r:id="rId91"/>
    <p:sldId id="3915" r:id="rId92"/>
    <p:sldId id="3897" r:id="rId93"/>
    <p:sldId id="2322" r:id="rId94"/>
    <p:sldId id="2221" r:id="rId95"/>
    <p:sldId id="2222" r:id="rId96"/>
    <p:sldId id="2224" r:id="rId97"/>
    <p:sldId id="2226" r:id="rId98"/>
    <p:sldId id="2227" r:id="rId99"/>
    <p:sldId id="2138" r:id="rId100"/>
    <p:sldId id="2101" r:id="rId101"/>
    <p:sldId id="2104" r:id="rId102"/>
    <p:sldId id="562" r:id="rId103"/>
    <p:sldId id="791" r:id="rId104"/>
    <p:sldId id="794" r:id="rId105"/>
    <p:sldId id="797" r:id="rId106"/>
    <p:sldId id="3917" r:id="rId107"/>
    <p:sldId id="2114" r:id="rId108"/>
    <p:sldId id="2116" r:id="rId109"/>
    <p:sldId id="2115" r:id="rId110"/>
    <p:sldId id="2109" r:id="rId111"/>
    <p:sldId id="2111" r:id="rId112"/>
    <p:sldId id="806" r:id="rId113"/>
    <p:sldId id="809" r:id="rId114"/>
    <p:sldId id="812" r:id="rId115"/>
    <p:sldId id="815" r:id="rId116"/>
    <p:sldId id="803" r:id="rId117"/>
    <p:sldId id="3602" r:id="rId118"/>
    <p:sldId id="3615" r:id="rId119"/>
    <p:sldId id="2228" r:id="rId120"/>
    <p:sldId id="2223" r:id="rId121"/>
    <p:sldId id="2230" r:id="rId122"/>
    <p:sldId id="2406" r:id="rId123"/>
    <p:sldId id="2407" r:id="rId124"/>
    <p:sldId id="2408" r:id="rId125"/>
    <p:sldId id="2234" r:id="rId126"/>
    <p:sldId id="2235" r:id="rId127"/>
    <p:sldId id="2151" r:id="rId128"/>
    <p:sldId id="2152" r:id="rId129"/>
    <p:sldId id="2165" r:id="rId130"/>
    <p:sldId id="2225" r:id="rId131"/>
    <p:sldId id="2236" r:id="rId1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12DADC-E8A3-48A3-8C92-AF7476C4893A}" v="1" dt="2024-12-19T05:24:00.8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33"/>
    <p:restoredTop sz="78776"/>
  </p:normalViewPr>
  <p:slideViewPr>
    <p:cSldViewPr snapToGrid="0" snapToObjects="1">
      <p:cViewPr varScale="1">
        <p:scale>
          <a:sx n="54" d="100"/>
          <a:sy n="54" d="100"/>
        </p:scale>
        <p:origin x="11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microsoft.com/office/2016/11/relationships/changesInfo" Target="changesInfos/changesInfo1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presProps" Target="presProps.xml"/><Relationship Id="rId139" Type="http://schemas.microsoft.com/office/2015/10/relationships/revisionInfo" Target="revisionInfo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viewProps" Target="viewProps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e McCann" userId="g1WKfDIdJYHXcNcRNd7IJ7/zXXn0rqJ3UX88HPbqRkE=" providerId="None" clId="Web-{8712DADC-E8A3-48A3-8C92-AF7476C4893A}"/>
    <pc:docChg chg="modSld">
      <pc:chgData name="Nicole McCann" userId="g1WKfDIdJYHXcNcRNd7IJ7/zXXn0rqJ3UX88HPbqRkE=" providerId="None" clId="Web-{8712DADC-E8A3-48A3-8C92-AF7476C4893A}" dt="2024-12-19T05:24:00.892" v="0" actId="1076"/>
      <pc:docMkLst>
        <pc:docMk/>
      </pc:docMkLst>
      <pc:sldChg chg="modSp">
        <pc:chgData name="Nicole McCann" userId="g1WKfDIdJYHXcNcRNd7IJ7/zXXn0rqJ3UX88HPbqRkE=" providerId="None" clId="Web-{8712DADC-E8A3-48A3-8C92-AF7476C4893A}" dt="2024-12-19T05:24:00.892" v="0" actId="1076"/>
        <pc:sldMkLst>
          <pc:docMk/>
          <pc:sldMk cId="786179239" sldId="815"/>
        </pc:sldMkLst>
        <pc:spChg chg="mod">
          <ac:chgData name="Nicole McCann" userId="g1WKfDIdJYHXcNcRNd7IJ7/zXXn0rqJ3UX88HPbqRkE=" providerId="None" clId="Web-{8712DADC-E8A3-48A3-8C92-AF7476C4893A}" dt="2024-12-19T05:24:00.892" v="0" actId="1076"/>
          <ac:spMkLst>
            <pc:docMk/>
            <pc:sldMk cId="786179239" sldId="815"/>
            <ac:spMk id="14" creationId="{A9B1ED3D-118A-D34B-8906-49F0CC90014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0792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6494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4786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8130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6284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1577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6668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letter formation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letter 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6980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9530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1733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71955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0792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6494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4786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8130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6284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157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6668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1-45</a:t>
            </a:r>
          </a:p>
          <a:p>
            <a:endParaRPr lang="en-US" dirty="0"/>
          </a:p>
          <a:p>
            <a:r>
              <a:rPr lang="en-US" dirty="0"/>
              <a:t>The digraph TH has not been introduced yet.</a:t>
            </a:r>
          </a:p>
          <a:p>
            <a:r>
              <a:rPr lang="en-US" dirty="0"/>
              <a:t>E represents the</a:t>
            </a:r>
            <a:r>
              <a:rPr lang="en-US" b="0" dirty="0"/>
              <a:t> /</a:t>
            </a:r>
            <a:r>
              <a:rPr lang="en-US" b="0" dirty="0" err="1"/>
              <a:t>ŭ</a:t>
            </a:r>
            <a:r>
              <a:rPr lang="en-US" b="0" dirty="0"/>
              <a:t>/ or /</a:t>
            </a:r>
            <a:r>
              <a:rPr lang="en-US" sz="1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ə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  <a:r>
              <a:rPr lang="en-US" b="0" dirty="0"/>
              <a:t>sound depending on stress.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b="0" dirty="0"/>
          </a:p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8688796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/</a:t>
            </a:r>
            <a:r>
              <a:rPr lang="en-US" dirty="0" err="1"/>
              <a:t>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33256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 7+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as a word can be pronounced /</a:t>
            </a:r>
            <a:r>
              <a:rPr lang="en-US" dirty="0" err="1"/>
              <a:t>ā</a:t>
            </a:r>
            <a:r>
              <a:rPr lang="en-US" dirty="0"/>
              <a:t>/ or /</a:t>
            </a:r>
            <a:r>
              <a:rPr lang="en-US" dirty="0" err="1"/>
              <a:t>ŭ</a:t>
            </a:r>
            <a:r>
              <a:rPr lang="en-US" dirty="0"/>
              <a:t>/.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81223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/>
              <a:t>Lesson 13+</a:t>
            </a:r>
          </a:p>
          <a:p>
            <a:endParaRPr lang="en-US" sz="1900" dirty="0"/>
          </a:p>
          <a:p>
            <a:r>
              <a:rPr lang="en-US" sz="1900" dirty="0"/>
              <a:t>AI </a:t>
            </a:r>
            <a:r>
              <a:rPr lang="en-US" sz="2000" dirty="0"/>
              <a:t>represents</a:t>
            </a:r>
            <a:r>
              <a:rPr lang="en-US" sz="1900" dirty="0"/>
              <a:t> the /</a:t>
            </a:r>
            <a:r>
              <a:rPr lang="en-US" sz="1900" dirty="0" err="1"/>
              <a:t>ĕ</a:t>
            </a:r>
            <a:r>
              <a:rPr lang="en-US" sz="1900" dirty="0"/>
              <a:t>/ sound.</a:t>
            </a:r>
          </a:p>
          <a:p>
            <a:endParaRPr lang="en-US" sz="19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0" dirty="0"/>
              <a:t>The white rectangle under the word may be used in editing mode. Cover the heart and square icons then reveal them one at a time during instruction. </a:t>
            </a:r>
            <a:endParaRPr lang="en-US" sz="2000" b="0" dirty="0"/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1795822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15+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8569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15+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409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17+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AU" sz="1800" dirty="0"/>
              <a:t>ŏ</a:t>
            </a:r>
            <a:r>
              <a:rPr lang="en-US" dirty="0"/>
              <a:t>/ sound.</a:t>
            </a:r>
          </a:p>
          <a:p>
            <a:r>
              <a:rPr lang="en-US" dirty="0"/>
              <a:t>F represents the /v/ sound.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1796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19-84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EE /</a:t>
            </a:r>
            <a:r>
              <a:rPr lang="en-US" dirty="0" err="1"/>
              <a:t>ē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99364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275993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73354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28379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26-88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OO /oo/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62809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26-88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OO /oo/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16333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27-76</a:t>
            </a:r>
          </a:p>
          <a:p>
            <a:endParaRPr lang="en-US" dirty="0"/>
          </a:p>
          <a:p>
            <a:r>
              <a:rPr lang="en-US" dirty="0"/>
              <a:t>AR /ar/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92721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Lesson 29+</a:t>
            </a:r>
          </a:p>
          <a:p>
            <a:pPr rtl="0" fontAlgn="base"/>
            <a:endParaRPr lang="en-US" sz="18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sz="1800" dirty="0"/>
              <a:t>represents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/</a:t>
            </a:r>
            <a:r>
              <a:rPr lang="en-AU" sz="1800" dirty="0"/>
              <a:t>ŏ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sound.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/z/ has already been introduced. </a:t>
            </a:r>
            <a:endParaRPr lang="en-US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rtl="0" fontAlgn="base"/>
            <a:endParaRPr lang="en-US" sz="1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60544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31-114</a:t>
            </a:r>
          </a:p>
          <a:p>
            <a:r>
              <a:rPr lang="en-US" dirty="0"/>
              <a:t>*Temporarily irregular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 /</a:t>
            </a:r>
            <a:r>
              <a:rPr lang="en-US" dirty="0" err="1"/>
              <a:t>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422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33-49</a:t>
            </a:r>
          </a:p>
          <a:p>
            <a:endParaRPr lang="en-US" dirty="0"/>
          </a:p>
          <a:p>
            <a:r>
              <a:rPr lang="en-US" dirty="0"/>
              <a:t>WH /w/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represents the /</a:t>
            </a:r>
            <a:r>
              <a:rPr lang="en-US" dirty="0" err="1"/>
              <a:t>ŭ</a:t>
            </a:r>
            <a:r>
              <a:rPr lang="en-US" dirty="0"/>
              <a:t>/ sound or the /</a:t>
            </a:r>
            <a:r>
              <a:rPr lang="en-US" dirty="0" err="1"/>
              <a:t>ŏ</a:t>
            </a:r>
            <a:r>
              <a:rPr lang="en-US" dirty="0"/>
              <a:t>/ sound, depending on dialect.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12318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Lessons 33-61</a:t>
            </a:r>
          </a:p>
          <a:p>
            <a:pPr defTabSz="966612">
              <a:defRPr/>
            </a:pPr>
            <a:r>
              <a:rPr lang="en-US" dirty="0"/>
              <a:t>*Temporarily irregular</a:t>
            </a:r>
          </a:p>
          <a:p>
            <a:pPr defTabSz="966612">
              <a:defRPr/>
            </a:pPr>
            <a:endParaRPr lang="en-US" dirty="0"/>
          </a:p>
          <a:p>
            <a:pPr marL="0" marR="0" lvl="0" indent="0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 </a:t>
            </a:r>
          </a:p>
          <a:p>
            <a:pPr defTabSz="966612">
              <a:defRPr/>
            </a:pPr>
            <a:r>
              <a:rPr lang="en-US" dirty="0"/>
              <a:t>The silent E is there because English words can not end with the letter V.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79864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22-77AUS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/</a:t>
            </a:r>
            <a:r>
              <a:rPr lang="en-US" dirty="0" err="1"/>
              <a:t>ar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150035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22-77AUS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/</a:t>
            </a:r>
            <a:r>
              <a:rPr lang="en-US" dirty="0" err="1"/>
              <a:t>ar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275993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43828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968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84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6423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7195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84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1034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6541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686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8091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2516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179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5287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3477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133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681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1545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792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83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682A-6A4C-49B5-868D-7260A2C15604}" type="datetimeFigureOut">
              <a:rPr lang="en-US" smtClean="0"/>
              <a:pPr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E1B1-4751-4057-BEBB-A535099F4E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464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9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312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0" y="3132060"/>
            <a:ext cx="9143999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54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41b</a:t>
            </a:r>
          </a:p>
          <a:p>
            <a:pPr algn="ctr"/>
            <a:r>
              <a:rPr lang="en-US" sz="54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Vowels Advanced 1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585151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a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05C32AB5-3E76-3EE2-2C45-BD9230175A32}"/>
              </a:ext>
            </a:extLst>
          </p:cNvPr>
          <p:cNvSpPr/>
          <p:nvPr/>
        </p:nvSpPr>
        <p:spPr>
          <a:xfrm>
            <a:off x="418728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B28A36-F2A2-8DC3-E4DE-7928FC92C25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0924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  <a:cs typeface="Calibri" panose="020F0502020204030204"/>
              </a:rPr>
              <a:t>said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BA46DF-3069-4747-BFC8-F49FED69E089}"/>
              </a:ext>
            </a:extLst>
          </p:cNvPr>
          <p:cNvSpPr/>
          <p:nvPr/>
        </p:nvSpPr>
        <p:spPr>
          <a:xfrm>
            <a:off x="3163307" y="405213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2FAB7B-A37D-4CE4-B7CC-12E8D501595E}"/>
              </a:ext>
            </a:extLst>
          </p:cNvPr>
          <p:cNvSpPr/>
          <p:nvPr/>
        </p:nvSpPr>
        <p:spPr>
          <a:xfrm>
            <a:off x="5234107" y="403819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15F4FE-AB1E-914C-BBF7-198774FA47BD}"/>
              </a:ext>
            </a:extLst>
          </p:cNvPr>
          <p:cNvCxnSpPr>
            <a:cxnSpLocks/>
          </p:cNvCxnSpPr>
          <p:nvPr/>
        </p:nvCxnSpPr>
        <p:spPr>
          <a:xfrm>
            <a:off x="3896139" y="3879462"/>
            <a:ext cx="109081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0FF4EF89-3EEA-1211-3F18-69139856E991}"/>
              </a:ext>
            </a:extLst>
          </p:cNvPr>
          <p:cNvSpPr/>
          <p:nvPr/>
        </p:nvSpPr>
        <p:spPr>
          <a:xfrm>
            <a:off x="4056830" y="404265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EC3440-C198-6714-B4A5-80F1CE9EF17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4510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to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4DEDE1-231B-4DFC-A6DB-F40CAA692D5B}"/>
              </a:ext>
            </a:extLst>
          </p:cNvPr>
          <p:cNvSpPr/>
          <p:nvPr/>
        </p:nvSpPr>
        <p:spPr>
          <a:xfrm>
            <a:off x="3752779" y="4167152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572CC22-C079-1441-9243-BAF4479FDB5E}"/>
              </a:ext>
            </a:extLst>
          </p:cNvPr>
          <p:cNvSpPr/>
          <p:nvPr/>
        </p:nvSpPr>
        <p:spPr>
          <a:xfrm>
            <a:off x="4500333" y="414485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47F217-E6BA-8C3C-0C82-A934C749E3D3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6777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do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2E1F12-F592-47FC-91A4-7963B7A00DCE}"/>
              </a:ext>
            </a:extLst>
          </p:cNvPr>
          <p:cNvSpPr/>
          <p:nvPr/>
        </p:nvSpPr>
        <p:spPr>
          <a:xfrm>
            <a:off x="3824665" y="403775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8600FD6D-EB74-8447-AFDF-0A12B1536C35}"/>
              </a:ext>
            </a:extLst>
          </p:cNvPr>
          <p:cNvSpPr/>
          <p:nvPr/>
        </p:nvSpPr>
        <p:spPr>
          <a:xfrm>
            <a:off x="4689176" y="403775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795FB3-4FA4-2470-82A2-1584B10C0C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973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of</a:t>
            </a: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BB925A6F-8B1A-1B48-818C-725B478D4A22}"/>
              </a:ext>
            </a:extLst>
          </p:cNvPr>
          <p:cNvSpPr/>
          <p:nvPr/>
        </p:nvSpPr>
        <p:spPr>
          <a:xfrm>
            <a:off x="4734234" y="413047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1DEEBC48-848F-6740-A047-B8A513FDC9C7}"/>
              </a:ext>
            </a:extLst>
          </p:cNvPr>
          <p:cNvSpPr/>
          <p:nvPr/>
        </p:nvSpPr>
        <p:spPr>
          <a:xfrm>
            <a:off x="3894006" y="412644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2E5440-9FAB-E565-B48B-E5542EDAC15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263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see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5F0AA7-1395-4608-92A4-664BA558A331}"/>
              </a:ext>
            </a:extLst>
          </p:cNvPr>
          <p:cNvSpPr/>
          <p:nvPr/>
        </p:nvSpPr>
        <p:spPr>
          <a:xfrm>
            <a:off x="3241036" y="40359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426E2103-5C35-4232-B74E-81B846071131}"/>
              </a:ext>
            </a:extLst>
          </p:cNvPr>
          <p:cNvSpPr/>
          <p:nvPr/>
        </p:nvSpPr>
        <p:spPr>
          <a:xfrm>
            <a:off x="4572000" y="404042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A2D2B1-0CF0-5D65-40EA-2A8BD844328D}"/>
              </a:ext>
            </a:extLst>
          </p:cNvPr>
          <p:cNvCxnSpPr>
            <a:cxnSpLocks/>
          </p:cNvCxnSpPr>
          <p:nvPr/>
        </p:nvCxnSpPr>
        <p:spPr>
          <a:xfrm>
            <a:off x="4139027" y="3865175"/>
            <a:ext cx="1533111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C8AD339-B1CE-F4B2-2E2F-D338D63D6D48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6722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he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C1170C-4E9B-EA81-9B4C-9CBCE1BB5F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5441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be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19138A-5351-93C4-7F3D-8251CC66B7C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30124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me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6C88A6-4758-DB38-261C-E0203D3AF8E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0660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look</a:t>
            </a:r>
            <a:endParaRPr kumimoji="0" lang="en-US" sz="11500" b="1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91D0E8-2569-44B0-94F1-B8361EB433F4}"/>
              </a:ext>
            </a:extLst>
          </p:cNvPr>
          <p:cNvSpPr/>
          <p:nvPr/>
        </p:nvSpPr>
        <p:spPr>
          <a:xfrm>
            <a:off x="5418840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0A200D30-94DB-4370-BEBE-A884BC15DBC9}"/>
              </a:ext>
            </a:extLst>
          </p:cNvPr>
          <p:cNvSpPr/>
          <p:nvPr/>
        </p:nvSpPr>
        <p:spPr>
          <a:xfrm>
            <a:off x="4074734" y="411068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D0054C-5751-B903-DB1A-AD295292CC33}"/>
              </a:ext>
            </a:extLst>
          </p:cNvPr>
          <p:cNvCxnSpPr>
            <a:cxnSpLocks/>
          </p:cNvCxnSpPr>
          <p:nvPr/>
        </p:nvCxnSpPr>
        <p:spPr>
          <a:xfrm>
            <a:off x="3896139" y="3879462"/>
            <a:ext cx="109081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788EF6D-0577-FFC4-AFE0-2E5F1016203A}"/>
              </a:ext>
            </a:extLst>
          </p:cNvPr>
          <p:cNvSpPr/>
          <p:nvPr/>
        </p:nvSpPr>
        <p:spPr>
          <a:xfrm>
            <a:off x="2859982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4D47ED-3BCB-2B5F-63C5-3071F775B64C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73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648296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book</a:t>
            </a:r>
            <a:endParaRPr kumimoji="0" lang="en-US" sz="11500" b="1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91D0E8-2569-44B0-94F1-B8361EB433F4}"/>
              </a:ext>
            </a:extLst>
          </p:cNvPr>
          <p:cNvSpPr/>
          <p:nvPr/>
        </p:nvSpPr>
        <p:spPr>
          <a:xfrm>
            <a:off x="5747002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0A200D30-94DB-4370-BEBE-A884BC15DBC9}"/>
              </a:ext>
            </a:extLst>
          </p:cNvPr>
          <p:cNvSpPr/>
          <p:nvPr/>
        </p:nvSpPr>
        <p:spPr>
          <a:xfrm>
            <a:off x="4298846" y="4106223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001EED-13AB-406B-942B-D035F2A69E38}"/>
              </a:ext>
            </a:extLst>
          </p:cNvPr>
          <p:cNvSpPr/>
          <p:nvPr/>
        </p:nvSpPr>
        <p:spPr>
          <a:xfrm>
            <a:off x="2929446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1402915-40B0-10ED-D728-30711E3BBA09}"/>
              </a:ext>
            </a:extLst>
          </p:cNvPr>
          <p:cNvCxnSpPr>
            <a:cxnSpLocks/>
          </p:cNvCxnSpPr>
          <p:nvPr/>
        </p:nvCxnSpPr>
        <p:spPr>
          <a:xfrm>
            <a:off x="3952164" y="3922594"/>
            <a:ext cx="146279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2F64D3A8-FAD2-0056-0A5E-58457DBB99B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7781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 dirty="0">
                <a:latin typeface="Century Gothic"/>
                <a:cs typeface="Calibri" panose="020F0502020204030204"/>
              </a:rPr>
              <a:t>are</a:t>
            </a:r>
            <a:endParaRPr lang="en-US" spc="300" dirty="0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BC79065C-5A12-FE4E-B6E8-EE6C6AA7BF45}"/>
              </a:ext>
            </a:extLst>
          </p:cNvPr>
          <p:cNvSpPr/>
          <p:nvPr/>
        </p:nvSpPr>
        <p:spPr>
          <a:xfrm>
            <a:off x="4937654" y="409526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50D05797-1663-90D1-1C00-6B66092BE213}"/>
              </a:ext>
            </a:extLst>
          </p:cNvPr>
          <p:cNvSpPr/>
          <p:nvPr/>
        </p:nvSpPr>
        <p:spPr>
          <a:xfrm>
            <a:off x="3670196" y="409526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892721-E80F-20F8-9436-45C007C33D8D}"/>
              </a:ext>
            </a:extLst>
          </p:cNvPr>
          <p:cNvCxnSpPr>
            <a:cxnSpLocks/>
          </p:cNvCxnSpPr>
          <p:nvPr/>
        </p:nvCxnSpPr>
        <p:spPr>
          <a:xfrm>
            <a:off x="3471863" y="3911638"/>
            <a:ext cx="1314450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8B605BA-F3FE-7819-9644-BEFF559BB834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4563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was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0A9914-2266-428A-92BC-321B53E434A4}"/>
              </a:ext>
            </a:extLst>
          </p:cNvPr>
          <p:cNvSpPr/>
          <p:nvPr/>
        </p:nvSpPr>
        <p:spPr>
          <a:xfrm>
            <a:off x="3422099" y="410964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2BA453DB-7103-0F48-AE17-C4A4889BAFDC}"/>
              </a:ext>
            </a:extLst>
          </p:cNvPr>
          <p:cNvSpPr/>
          <p:nvPr/>
        </p:nvSpPr>
        <p:spPr>
          <a:xfrm>
            <a:off x="4312389" y="411410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CE48C6-5D9C-6E47-B73F-288873F3AC8D}"/>
              </a:ext>
            </a:extLst>
          </p:cNvPr>
          <p:cNvSpPr/>
          <p:nvPr/>
        </p:nvSpPr>
        <p:spPr>
          <a:xfrm>
            <a:off x="5332033" y="410964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AB0F90-1414-5EBE-8319-2843AE66EAC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14973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you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85AE43-CACC-4A87-81BD-0A1F64658073}"/>
              </a:ext>
            </a:extLst>
          </p:cNvPr>
          <p:cNvSpPr/>
          <p:nvPr/>
        </p:nvSpPr>
        <p:spPr>
          <a:xfrm>
            <a:off x="3246194" y="417720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95206A7A-2581-7D4A-BB07-3C37A07F0F6D}"/>
              </a:ext>
            </a:extLst>
          </p:cNvPr>
          <p:cNvSpPr/>
          <p:nvPr/>
        </p:nvSpPr>
        <p:spPr>
          <a:xfrm>
            <a:off x="4594754" y="415490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BAF59B-D56F-6144-9FB5-119F452A6C05}"/>
              </a:ext>
            </a:extLst>
          </p:cNvPr>
          <p:cNvCxnSpPr>
            <a:cxnSpLocks/>
          </p:cNvCxnSpPr>
          <p:nvPr/>
        </p:nvCxnSpPr>
        <p:spPr>
          <a:xfrm>
            <a:off x="4253948" y="3866322"/>
            <a:ext cx="145104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0D4AC48-FED5-A50B-EED2-EA06855C9259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2367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  <a:cs typeface="Calibri" panose="020F0502020204030204"/>
              </a:rPr>
              <a:t>what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455D8C-CB9A-48BD-9DC1-6F8F222AED89}"/>
              </a:ext>
            </a:extLst>
          </p:cNvPr>
          <p:cNvSpPr/>
          <p:nvPr/>
        </p:nvSpPr>
        <p:spPr>
          <a:xfrm>
            <a:off x="5864210" y="41240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eart 13">
            <a:extLst>
              <a:ext uri="{FF2B5EF4-FFF2-40B4-BE49-F238E27FC236}">
                <a16:creationId xmlns:a16="http://schemas.microsoft.com/office/drawing/2014/main" id="{A9B1ED3D-118A-D34B-8906-49F0CC90014B}"/>
              </a:ext>
            </a:extLst>
          </p:cNvPr>
          <p:cNvSpPr/>
          <p:nvPr/>
        </p:nvSpPr>
        <p:spPr>
          <a:xfrm>
            <a:off x="4933186" y="409793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7C2425A2-8F44-88A5-F061-BD62504D9BA6}"/>
              </a:ext>
            </a:extLst>
          </p:cNvPr>
          <p:cNvSpPr/>
          <p:nvPr/>
        </p:nvSpPr>
        <p:spPr>
          <a:xfrm>
            <a:off x="3498520" y="412848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F959A3-FF69-D516-8BAE-E97C91BBCA3E}"/>
              </a:ext>
            </a:extLst>
          </p:cNvPr>
          <p:cNvCxnSpPr>
            <a:cxnSpLocks/>
          </p:cNvCxnSpPr>
          <p:nvPr/>
        </p:nvCxnSpPr>
        <p:spPr>
          <a:xfrm>
            <a:off x="3151838" y="4031729"/>
            <a:ext cx="146279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BE6FB1F-C2D7-5FC2-D61C-5BF2DC0CA9E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17923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have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F2BE8B-6262-B946-AEBB-7899F40573EE}"/>
              </a:ext>
            </a:extLst>
          </p:cNvPr>
          <p:cNvSpPr/>
          <p:nvPr/>
        </p:nvSpPr>
        <p:spPr>
          <a:xfrm>
            <a:off x="2928668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81EC6D-F5CD-F74A-8195-9EB44A0F6AB5}"/>
              </a:ext>
            </a:extLst>
          </p:cNvPr>
          <p:cNvSpPr/>
          <p:nvPr/>
        </p:nvSpPr>
        <p:spPr>
          <a:xfrm>
            <a:off x="4760698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D6015041-9546-D64A-9D29-33C7D87D18E0}"/>
              </a:ext>
            </a:extLst>
          </p:cNvPr>
          <p:cNvSpPr/>
          <p:nvPr/>
        </p:nvSpPr>
        <p:spPr>
          <a:xfrm>
            <a:off x="5625496" y="406205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E922AD-49D8-1343-937C-7A178557C9E5}"/>
              </a:ext>
            </a:extLst>
          </p:cNvPr>
          <p:cNvSpPr/>
          <p:nvPr/>
        </p:nvSpPr>
        <p:spPr>
          <a:xfrm>
            <a:off x="3793466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09EAC2-4536-8413-AD02-C69E1780E87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90104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3346901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spc="300" dirty="0">
                <a:solidFill>
                  <a:prstClr val="black"/>
                </a:solidFill>
                <a:latin typeface="Century Gothic"/>
                <a:cs typeface="Arial"/>
                <a:sym typeface="Arial"/>
              </a:rPr>
              <a:t>ask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4286432" y="403819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14C1F4-CD68-DF64-1CD6-E729E1C6C275}"/>
              </a:ext>
            </a:extLst>
          </p:cNvPr>
          <p:cNvSpPr/>
          <p:nvPr/>
        </p:nvSpPr>
        <p:spPr>
          <a:xfrm>
            <a:off x="5177619" y="403373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316406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3837038" y="409178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spc="300" dirty="0">
                <a:solidFill>
                  <a:prstClr val="black"/>
                </a:solidFill>
                <a:latin typeface="Century Gothic"/>
                <a:cs typeface="Arial"/>
                <a:sym typeface="Arial"/>
              </a:rPr>
              <a:t>fast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4735826" y="406419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C1170C-4E9B-EA81-9B4C-9CBCE1BB5F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C1158E-A11B-8C9E-5EC9-5689DD382DBE}"/>
              </a:ext>
            </a:extLst>
          </p:cNvPr>
          <p:cNvSpPr/>
          <p:nvPr/>
        </p:nvSpPr>
        <p:spPr>
          <a:xfrm>
            <a:off x="3005891" y="408732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B889AA-1DC5-8BFD-77C9-381C215BC09C}"/>
              </a:ext>
            </a:extLst>
          </p:cNvPr>
          <p:cNvSpPr/>
          <p:nvPr/>
        </p:nvSpPr>
        <p:spPr>
          <a:xfrm>
            <a:off x="5517796" y="406419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861222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m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625411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Tom said he can do a flip!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06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You have the best spot to rest.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75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What did mum and dad send you?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33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The Frog and the Slug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663677" y="1519087"/>
            <a:ext cx="8192455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Glen is a frog with black spots.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Glen is in the pond.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pond has pads.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Glen can jump from pad to pad.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6932550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536954"/>
            <a:ext cx="7751123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 can flip and flop on the pads in the pond.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Glen sees a slug in the pond.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slug is on a pad.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“Do you have legs to jump?” Glen asks the slug.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299511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536954"/>
            <a:ext cx="7934526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“I do not have legs. I can not jump.” said the slug.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Glen lets the slug get on his back.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Look! Glen and the slug can jump from pad to pad!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7708679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981141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t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9617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p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1115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f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6508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5358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2946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1933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5025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58670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1691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2956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08689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19755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w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14366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j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32329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y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15010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x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0171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qu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71157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v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66333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z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94267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0" y="2933280"/>
            <a:ext cx="9144000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41b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Vowels Advanced 1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09FCB8E-4513-5BC4-EFD5-8B0770F84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151" y="198152"/>
            <a:ext cx="1829920" cy="24290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78A470-65B4-8248-13FD-B6B8CE070B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683" y="198153"/>
            <a:ext cx="1829920" cy="242909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E4A0F2-933B-7AD9-81BF-45BB1B1719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053" y="198152"/>
            <a:ext cx="1829920" cy="24290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F0218A-7E0E-13BB-7884-F64CD7C906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44" y="3592284"/>
            <a:ext cx="1829920" cy="24290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E45B55-1534-712A-8CFA-228A4E3F97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709" y="3592284"/>
            <a:ext cx="1829920" cy="24290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567134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868062" y="3756245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929375" y="375573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966329" y="375573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791011" y="3755739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74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515940" y="3794876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623736" y="379487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856353" y="3794879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6088616" y="379487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70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8370F-7479-A63B-2A2F-C5B60CA91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110" y="3903155"/>
            <a:ext cx="2082012" cy="234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31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clap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glad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13622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156" y="3429000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80647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1EDC8C-16F9-49B5-A3AB-AC2B60EA43F0}"/>
              </a:ext>
            </a:extLst>
          </p:cNvPr>
          <p:cNvSpPr/>
          <p:nvPr/>
        </p:nvSpPr>
        <p:spPr>
          <a:xfrm>
            <a:off x="1522982" y="246479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03362F-607D-4CE2-AB3B-FF3953136C26}"/>
              </a:ext>
            </a:extLst>
          </p:cNvPr>
          <p:cNvSpPr/>
          <p:nvPr/>
        </p:nvSpPr>
        <p:spPr>
          <a:xfrm>
            <a:off x="5399239" y="246479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AB147248-DB79-82D0-348F-928322B06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562" y="2374551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slam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CB384F0D-98F1-B77D-AAC7-2E7C7ED1E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8027" y="4311146"/>
            <a:ext cx="306429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clam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41E799EF-B1A7-1852-ED1B-4475E96B2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363" y="3429000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land</a:t>
            </a:r>
          </a:p>
        </p:txBody>
      </p:sp>
    </p:spTree>
    <p:extLst>
      <p:ext uri="{BB962C8B-B14F-4D97-AF65-F5344CB8AC3E}">
        <p14:creationId xmlns:p14="http://schemas.microsoft.com/office/powerpoint/2010/main" val="413334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F9B57B-87C0-4B21-D6E1-E700D0520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183" y="3903155"/>
            <a:ext cx="2633633" cy="264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61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skip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54514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417202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AD5FF8-BD11-40F2-FDEC-337186DB2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087" y="3652501"/>
            <a:ext cx="2963826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03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spot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drop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91624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D2553F91-4487-8BB1-8AA2-0963D1AC2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77A17F76-2E27-38CB-CD21-BCB217CCD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ox</a:t>
            </a:r>
          </a:p>
        </p:txBody>
      </p:sp>
    </p:spTree>
    <p:extLst>
      <p:ext uri="{BB962C8B-B14F-4D97-AF65-F5344CB8AC3E}">
        <p14:creationId xmlns:p14="http://schemas.microsoft.com/office/powerpoint/2010/main" val="353995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88C7C0-B619-29DE-6059-CB805B278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260" y="3652501"/>
            <a:ext cx="1537480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3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snug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20433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284919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3333DA-4FDB-0EE6-062F-A627A08E2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281" y="3843012"/>
            <a:ext cx="3191438" cy="272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10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help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left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52385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elf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34297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13661DB-A7C6-C6D8-3195-A4830765AAD4}"/>
              </a:ext>
            </a:extLst>
          </p:cNvPr>
          <p:cNvGrpSpPr/>
          <p:nvPr/>
        </p:nvGrpSpPr>
        <p:grpSpPr>
          <a:xfrm>
            <a:off x="1416333" y="198153"/>
            <a:ext cx="1837944" cy="3139620"/>
            <a:chOff x="1416333" y="198153"/>
            <a:chExt cx="1837944" cy="31396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578A470-65B4-8248-13FD-B6B8CE070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683" y="198153"/>
              <a:ext cx="1829920" cy="242909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B1A64C-860C-BDB5-49EF-4E8274767A3E}"/>
                </a:ext>
              </a:extLst>
            </p:cNvPr>
            <p:cNvSpPr txBox="1"/>
            <p:nvPr/>
          </p:nvSpPr>
          <p:spPr>
            <a:xfrm>
              <a:off x="1416333" y="2629887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447CADC-73EA-B923-5F6F-ABE92880AA93}"/>
              </a:ext>
            </a:extLst>
          </p:cNvPr>
          <p:cNvGrpSpPr/>
          <p:nvPr/>
        </p:nvGrpSpPr>
        <p:grpSpPr>
          <a:xfrm>
            <a:off x="4832088" y="3516513"/>
            <a:ext cx="1837944" cy="3143334"/>
            <a:chOff x="3651396" y="204502"/>
            <a:chExt cx="1837944" cy="314333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1E45B55-1534-712A-8CFA-228A4E3F9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040" y="204502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A2CAA8-2D0E-427D-3AC0-48285D5A5EC4}"/>
                </a:ext>
              </a:extLst>
            </p:cNvPr>
            <p:cNvSpPr txBox="1"/>
            <p:nvPr/>
          </p:nvSpPr>
          <p:spPr>
            <a:xfrm>
              <a:off x="3651396" y="2639950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D1A5C7-BFC2-3ACB-2827-B1C850F5BA40}"/>
              </a:ext>
            </a:extLst>
          </p:cNvPr>
          <p:cNvGrpSpPr/>
          <p:nvPr/>
        </p:nvGrpSpPr>
        <p:grpSpPr>
          <a:xfrm>
            <a:off x="3653028" y="198153"/>
            <a:ext cx="1837944" cy="3143334"/>
            <a:chOff x="5885753" y="198152"/>
            <a:chExt cx="1837944" cy="31433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09FCB8E-4513-5BC4-EFD5-8B0770F84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397" y="198152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FA6001-84D5-981A-7B7B-4280896FD4D1}"/>
                </a:ext>
              </a:extLst>
            </p:cNvPr>
            <p:cNvSpPr txBox="1"/>
            <p:nvPr/>
          </p:nvSpPr>
          <p:spPr>
            <a:xfrm>
              <a:off x="5885753" y="2633600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02BBD6D-6179-9277-7521-CC3293F7D228}"/>
              </a:ext>
            </a:extLst>
          </p:cNvPr>
          <p:cNvGrpSpPr/>
          <p:nvPr/>
        </p:nvGrpSpPr>
        <p:grpSpPr>
          <a:xfrm>
            <a:off x="5898444" y="198153"/>
            <a:ext cx="1837944" cy="3145971"/>
            <a:chOff x="2517057" y="3592284"/>
            <a:chExt cx="1837944" cy="31459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E4A0F2-933B-7AD9-81BF-45BB1B171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701" y="3592284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3130EBD-B0ED-127E-C801-0AB2A6C211F9}"/>
                </a:ext>
              </a:extLst>
            </p:cNvPr>
            <p:cNvSpPr txBox="1"/>
            <p:nvPr/>
          </p:nvSpPr>
          <p:spPr>
            <a:xfrm>
              <a:off x="2517057" y="6030369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o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B5132FA-54E9-817B-DDB7-DF2EF53C5531}"/>
              </a:ext>
            </a:extLst>
          </p:cNvPr>
          <p:cNvGrpSpPr/>
          <p:nvPr/>
        </p:nvGrpSpPr>
        <p:grpSpPr>
          <a:xfrm>
            <a:off x="2468325" y="3516513"/>
            <a:ext cx="1837944" cy="3145971"/>
            <a:chOff x="4751414" y="3592284"/>
            <a:chExt cx="1837944" cy="31459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6F0218A-7E0E-13BB-7884-F64CD7C90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7058" y="3592284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FF23A98-D6C5-E4F7-6806-890A320F771C}"/>
                </a:ext>
              </a:extLst>
            </p:cNvPr>
            <p:cNvSpPr txBox="1"/>
            <p:nvPr/>
          </p:nvSpPr>
          <p:spPr>
            <a:xfrm>
              <a:off x="4751414" y="6030369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3820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22486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1739541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must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837E1154-8043-31CF-B6BE-74D3F8A35A0C}"/>
              </a:ext>
            </a:extLst>
          </p:cNvPr>
          <p:cNvSpPr txBox="1"/>
          <p:nvPr/>
        </p:nvSpPr>
        <p:spPr>
          <a:xfrm>
            <a:off x="2233215" y="3870370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bend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504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cats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lost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hand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fits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lift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slip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565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lots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spot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drop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runs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jump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dust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27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6;p36">
            <a:extLst>
              <a:ext uri="{FF2B5EF4-FFF2-40B4-BE49-F238E27FC236}">
                <a16:creationId xmlns:a16="http://schemas.microsoft.com/office/drawing/2014/main" id="{C0F9109D-5568-2062-53AA-1E936FC030FC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end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48;p36">
            <a:extLst>
              <a:ext uri="{FF2B5EF4-FFF2-40B4-BE49-F238E27FC236}">
                <a16:creationId xmlns:a16="http://schemas.microsoft.com/office/drawing/2014/main" id="{A646ADA5-FD61-2C9F-A5EE-D69D673BEDFB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best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650;p36">
            <a:extLst>
              <a:ext uri="{FF2B5EF4-FFF2-40B4-BE49-F238E27FC236}">
                <a16:creationId xmlns:a16="http://schemas.microsoft.com/office/drawing/2014/main" id="{2669681B-96A0-E5EB-AB04-EFB290FC14A7}"/>
              </a:ext>
            </a:extLst>
          </p:cNvPr>
          <p:cNvSpPr txBox="1"/>
          <p:nvPr/>
        </p:nvSpPr>
        <p:spPr>
          <a:xfrm>
            <a:off x="2990504" y="3577552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step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004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0" y="2933280"/>
            <a:ext cx="9144000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41b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Vowels Advanced 1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78A470-65B4-8248-13FD-B6B8CE070B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683" y="786875"/>
            <a:ext cx="1829920" cy="242909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E45B55-1534-712A-8CFA-228A4E3F9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709" y="3642029"/>
            <a:ext cx="1829920" cy="24290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9FCB8E-4513-5BC4-EFD5-8B0770F84F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040" y="786874"/>
            <a:ext cx="1829920" cy="24290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E4A0F2-933B-7AD9-81BF-45BB1B1719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397" y="786874"/>
            <a:ext cx="1829920" cy="24290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F0218A-7E0E-13BB-7884-F64CD7C906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373" y="3642029"/>
            <a:ext cx="1829920" cy="24290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2996815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868062" y="3756245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929375" y="375573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966329" y="375573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791011" y="3755739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07869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515940" y="3794876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623736" y="379487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856353" y="3794879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6088616" y="379487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81679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8370F-7479-A63B-2A2F-C5B60CA91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110" y="3903155"/>
            <a:ext cx="2082012" cy="234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2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clap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glad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97524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156" y="3429000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96535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1EDC8C-16F9-49B5-A3AB-AC2B60EA43F0}"/>
              </a:ext>
            </a:extLst>
          </p:cNvPr>
          <p:cNvSpPr/>
          <p:nvPr/>
        </p:nvSpPr>
        <p:spPr>
          <a:xfrm>
            <a:off x="1522982" y="246479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03362F-607D-4CE2-AB3B-FF3953136C26}"/>
              </a:ext>
            </a:extLst>
          </p:cNvPr>
          <p:cNvSpPr/>
          <p:nvPr/>
        </p:nvSpPr>
        <p:spPr>
          <a:xfrm>
            <a:off x="5399239" y="246479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AB147248-DB79-82D0-348F-928322B06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562" y="2374551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slam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CB384F0D-98F1-B77D-AAC7-2E7C7ED1E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8027" y="4311146"/>
            <a:ext cx="306429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clam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41E799EF-B1A7-1852-ED1B-4475E96B2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363" y="3429000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land</a:t>
            </a:r>
          </a:p>
        </p:txBody>
      </p:sp>
    </p:spTree>
    <p:extLst>
      <p:ext uri="{BB962C8B-B14F-4D97-AF65-F5344CB8AC3E}">
        <p14:creationId xmlns:p14="http://schemas.microsoft.com/office/powerpoint/2010/main" val="412912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F9B57B-87C0-4B21-D6E1-E700D0520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183" y="3903155"/>
            <a:ext cx="2633633" cy="264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3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skip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69784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68598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AD5FF8-BD11-40F2-FDEC-337186DB2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087" y="3652501"/>
            <a:ext cx="2963826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0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spot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drop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68879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D2553F91-4487-8BB1-8AA2-0963D1AC2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77A17F76-2E27-38CB-CD21-BCB217CCD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ox</a:t>
            </a:r>
          </a:p>
        </p:txBody>
      </p:sp>
    </p:spTree>
    <p:extLst>
      <p:ext uri="{BB962C8B-B14F-4D97-AF65-F5344CB8AC3E}">
        <p14:creationId xmlns:p14="http://schemas.microsoft.com/office/powerpoint/2010/main" val="298566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88C7C0-B619-29DE-6059-CB805B278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260" y="3652501"/>
            <a:ext cx="1537480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99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snug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362939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91663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3333DA-4FDB-0EE6-062F-A627A08E2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281" y="3843012"/>
            <a:ext cx="3191438" cy="272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68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help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left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57731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566212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elf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05347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13661DB-A7C6-C6D8-3195-A4830765AAD4}"/>
              </a:ext>
            </a:extLst>
          </p:cNvPr>
          <p:cNvGrpSpPr/>
          <p:nvPr/>
        </p:nvGrpSpPr>
        <p:grpSpPr>
          <a:xfrm>
            <a:off x="1416333" y="198153"/>
            <a:ext cx="1837944" cy="3139620"/>
            <a:chOff x="1416333" y="198153"/>
            <a:chExt cx="1837944" cy="31396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578A470-65B4-8248-13FD-B6B8CE070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683" y="198153"/>
              <a:ext cx="1829920" cy="242909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B1A64C-860C-BDB5-49EF-4E8274767A3E}"/>
                </a:ext>
              </a:extLst>
            </p:cNvPr>
            <p:cNvSpPr txBox="1"/>
            <p:nvPr/>
          </p:nvSpPr>
          <p:spPr>
            <a:xfrm>
              <a:off x="1416333" y="2629887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447CADC-73EA-B923-5F6F-ABE92880AA93}"/>
              </a:ext>
            </a:extLst>
          </p:cNvPr>
          <p:cNvGrpSpPr/>
          <p:nvPr/>
        </p:nvGrpSpPr>
        <p:grpSpPr>
          <a:xfrm>
            <a:off x="4832088" y="3516513"/>
            <a:ext cx="1837944" cy="3143334"/>
            <a:chOff x="3651396" y="204502"/>
            <a:chExt cx="1837944" cy="314333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1E45B55-1534-712A-8CFA-228A4E3F9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040" y="204502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A2CAA8-2D0E-427D-3AC0-48285D5A5EC4}"/>
                </a:ext>
              </a:extLst>
            </p:cNvPr>
            <p:cNvSpPr txBox="1"/>
            <p:nvPr/>
          </p:nvSpPr>
          <p:spPr>
            <a:xfrm>
              <a:off x="3651396" y="2639950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D1A5C7-BFC2-3ACB-2827-B1C850F5BA40}"/>
              </a:ext>
            </a:extLst>
          </p:cNvPr>
          <p:cNvGrpSpPr/>
          <p:nvPr/>
        </p:nvGrpSpPr>
        <p:grpSpPr>
          <a:xfrm>
            <a:off x="3653028" y="198153"/>
            <a:ext cx="1837944" cy="3143334"/>
            <a:chOff x="5885753" y="198152"/>
            <a:chExt cx="1837944" cy="31433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09FCB8E-4513-5BC4-EFD5-8B0770F84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397" y="198152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FA6001-84D5-981A-7B7B-4280896FD4D1}"/>
                </a:ext>
              </a:extLst>
            </p:cNvPr>
            <p:cNvSpPr txBox="1"/>
            <p:nvPr/>
          </p:nvSpPr>
          <p:spPr>
            <a:xfrm>
              <a:off x="5885753" y="2633600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02BBD6D-6179-9277-7521-CC3293F7D228}"/>
              </a:ext>
            </a:extLst>
          </p:cNvPr>
          <p:cNvGrpSpPr/>
          <p:nvPr/>
        </p:nvGrpSpPr>
        <p:grpSpPr>
          <a:xfrm>
            <a:off x="5898444" y="198153"/>
            <a:ext cx="1837944" cy="3145971"/>
            <a:chOff x="2517057" y="3592284"/>
            <a:chExt cx="1837944" cy="31459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E4A0F2-933B-7AD9-81BF-45BB1B171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701" y="3592284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3130EBD-B0ED-127E-C801-0AB2A6C211F9}"/>
                </a:ext>
              </a:extLst>
            </p:cNvPr>
            <p:cNvSpPr txBox="1"/>
            <p:nvPr/>
          </p:nvSpPr>
          <p:spPr>
            <a:xfrm>
              <a:off x="2517057" y="6030369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o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B5132FA-54E9-817B-DDB7-DF2EF53C5531}"/>
              </a:ext>
            </a:extLst>
          </p:cNvPr>
          <p:cNvGrpSpPr/>
          <p:nvPr/>
        </p:nvGrpSpPr>
        <p:grpSpPr>
          <a:xfrm>
            <a:off x="2468325" y="3516513"/>
            <a:ext cx="1837944" cy="3145971"/>
            <a:chOff x="4751414" y="3592284"/>
            <a:chExt cx="1837944" cy="31459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6F0218A-7E0E-13BB-7884-F64CD7C90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7058" y="3592284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FF23A98-D6C5-E4F7-6806-890A320F771C}"/>
                </a:ext>
              </a:extLst>
            </p:cNvPr>
            <p:cNvSpPr txBox="1"/>
            <p:nvPr/>
          </p:nvSpPr>
          <p:spPr>
            <a:xfrm>
              <a:off x="4751414" y="6030369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843868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56659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lang="en-US" sz="8800" b="1" dirty="0">
                <a:solidFill>
                  <a:prstClr val="black"/>
                </a:solidFill>
                <a:latin typeface="Century Gothic"/>
                <a:sym typeface="Century Gothic"/>
              </a:rPr>
              <a:t>hand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56659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its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31803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stop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31803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just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1;p36">
            <a:extLst>
              <a:ext uri="{FF2B5EF4-FFF2-40B4-BE49-F238E27FC236}">
                <a16:creationId xmlns:a16="http://schemas.microsoft.com/office/drawing/2014/main" id="{06E6766F-CE9C-647D-BACB-726A44F53663}"/>
              </a:ext>
            </a:extLst>
          </p:cNvPr>
          <p:cNvSpPr txBox="1"/>
          <p:nvPr/>
        </p:nvSpPr>
        <p:spPr>
          <a:xfrm>
            <a:off x="2990504" y="4968928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end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861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the</a:t>
            </a:r>
            <a:endParaRPr lang="en-US" sz="11500" spc="300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486992C-6E00-2B2F-A404-C9085B15D192}"/>
              </a:ext>
            </a:extLst>
          </p:cNvPr>
          <p:cNvSpPr/>
          <p:nvPr/>
        </p:nvSpPr>
        <p:spPr>
          <a:xfrm>
            <a:off x="4835309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C51931-041E-A838-23DF-84F1A33A35CA}"/>
              </a:ext>
            </a:extLst>
          </p:cNvPr>
          <p:cNvCxnSpPr>
            <a:cxnSpLocks/>
          </p:cNvCxnSpPr>
          <p:nvPr/>
        </p:nvCxnSpPr>
        <p:spPr>
          <a:xfrm>
            <a:off x="3297836" y="3919150"/>
            <a:ext cx="1508595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BCB0CF40-9417-27B1-F56A-A2ACCB8CAA5B}"/>
              </a:ext>
            </a:extLst>
          </p:cNvPr>
          <p:cNvSpPr/>
          <p:nvPr/>
        </p:nvSpPr>
        <p:spPr>
          <a:xfrm>
            <a:off x="3667416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03C9B3-62EA-76AD-29C7-00B94802890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914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/>
                <a:sym typeface="Arial"/>
              </a:rPr>
              <a:t>I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342DD39D-7E56-463D-A162-AE3FFD37B688}"/>
              </a:ext>
            </a:extLst>
          </p:cNvPr>
          <p:cNvSpPr/>
          <p:nvPr/>
        </p:nvSpPr>
        <p:spPr>
          <a:xfrm>
            <a:off x="418728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9BE979-90C9-F1A5-7990-32D5C58EAF86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023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968</TotalTime>
  <Words>1660</Words>
  <Application>Microsoft Office PowerPoint</Application>
  <PresentationFormat>On-screen Show (4:3)</PresentationFormat>
  <Paragraphs>377</Paragraphs>
  <Slides>130</Slides>
  <Notes>60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130</vt:i4>
      </vt:variant>
    </vt:vector>
  </HeadingPairs>
  <TitlesOfParts>
    <vt:vector size="132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Wes Cutajar</cp:lastModifiedBy>
  <cp:revision>43</cp:revision>
  <dcterms:created xsi:type="dcterms:W3CDTF">2022-06-06T14:24:31Z</dcterms:created>
  <dcterms:modified xsi:type="dcterms:W3CDTF">2024-12-19T05:24:01Z</dcterms:modified>
</cp:coreProperties>
</file>