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27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71" r:id="rId11"/>
    <p:sldId id="3848" r:id="rId12"/>
    <p:sldId id="3849" r:id="rId13"/>
    <p:sldId id="3850" r:id="rId14"/>
    <p:sldId id="3851" r:id="rId15"/>
    <p:sldId id="3852" r:id="rId16"/>
    <p:sldId id="3853" r:id="rId17"/>
    <p:sldId id="3854" r:id="rId18"/>
    <p:sldId id="3855" r:id="rId19"/>
    <p:sldId id="3856" r:id="rId20"/>
    <p:sldId id="3857" r:id="rId21"/>
    <p:sldId id="3858" r:id="rId22"/>
    <p:sldId id="3859" r:id="rId23"/>
    <p:sldId id="3860" r:id="rId24"/>
    <p:sldId id="3861" r:id="rId25"/>
    <p:sldId id="3862" r:id="rId26"/>
    <p:sldId id="3863" r:id="rId27"/>
    <p:sldId id="3864" r:id="rId28"/>
    <p:sldId id="3865" r:id="rId29"/>
    <p:sldId id="3866" r:id="rId30"/>
    <p:sldId id="3867" r:id="rId31"/>
    <p:sldId id="3868" r:id="rId32"/>
    <p:sldId id="3869" r:id="rId33"/>
    <p:sldId id="3870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3896" r:id="rId42"/>
    <p:sldId id="2521" r:id="rId43"/>
    <p:sldId id="2522" r:id="rId44"/>
    <p:sldId id="2523" r:id="rId45"/>
    <p:sldId id="2524" r:id="rId46"/>
    <p:sldId id="2525" r:id="rId47"/>
    <p:sldId id="2526" r:id="rId48"/>
    <p:sldId id="2527" r:id="rId49"/>
    <p:sldId id="2528" r:id="rId50"/>
    <p:sldId id="2529" r:id="rId51"/>
    <p:sldId id="2530" r:id="rId52"/>
    <p:sldId id="2531" r:id="rId53"/>
    <p:sldId id="2532" r:id="rId54"/>
    <p:sldId id="2533" r:id="rId55"/>
    <p:sldId id="2534" r:id="rId56"/>
    <p:sldId id="2535" r:id="rId57"/>
    <p:sldId id="2536" r:id="rId58"/>
    <p:sldId id="3897" r:id="rId59"/>
    <p:sldId id="3351" r:id="rId60"/>
    <p:sldId id="3066" r:id="rId61"/>
    <p:sldId id="3067" r:id="rId62"/>
    <p:sldId id="3068" r:id="rId63"/>
    <p:sldId id="2213" r:id="rId64"/>
    <p:sldId id="2214" r:id="rId65"/>
    <p:sldId id="2245" r:id="rId66"/>
    <p:sldId id="2216" r:id="rId67"/>
    <p:sldId id="2250" r:id="rId68"/>
    <p:sldId id="2217" r:id="rId69"/>
    <p:sldId id="368" r:id="rId70"/>
    <p:sldId id="3873" r:id="rId71"/>
    <p:sldId id="3874" r:id="rId72"/>
    <p:sldId id="3875" r:id="rId73"/>
    <p:sldId id="3876" r:id="rId74"/>
    <p:sldId id="3877" r:id="rId75"/>
    <p:sldId id="3878" r:id="rId76"/>
    <p:sldId id="3879" r:id="rId77"/>
    <p:sldId id="3880" r:id="rId78"/>
    <p:sldId id="3881" r:id="rId79"/>
    <p:sldId id="3882" r:id="rId80"/>
    <p:sldId id="3883" r:id="rId81"/>
    <p:sldId id="3884" r:id="rId82"/>
    <p:sldId id="3885" r:id="rId83"/>
    <p:sldId id="3886" r:id="rId84"/>
    <p:sldId id="3887" r:id="rId85"/>
    <p:sldId id="3888" r:id="rId86"/>
    <p:sldId id="3898" r:id="rId87"/>
    <p:sldId id="2321" r:id="rId88"/>
    <p:sldId id="2221" r:id="rId89"/>
    <p:sldId id="2222" r:id="rId90"/>
    <p:sldId id="2224" r:id="rId91"/>
    <p:sldId id="2226" r:id="rId92"/>
    <p:sldId id="2227" r:id="rId93"/>
    <p:sldId id="2138" r:id="rId94"/>
    <p:sldId id="2101" r:id="rId95"/>
    <p:sldId id="2104" r:id="rId96"/>
    <p:sldId id="562" r:id="rId97"/>
    <p:sldId id="791" r:id="rId98"/>
    <p:sldId id="794" r:id="rId99"/>
    <p:sldId id="797" r:id="rId100"/>
    <p:sldId id="3890" r:id="rId101"/>
    <p:sldId id="2114" r:id="rId102"/>
    <p:sldId id="2116" r:id="rId103"/>
    <p:sldId id="2115" r:id="rId104"/>
    <p:sldId id="2109" r:id="rId105"/>
    <p:sldId id="2111" r:id="rId106"/>
    <p:sldId id="806" r:id="rId107"/>
    <p:sldId id="809" r:id="rId108"/>
    <p:sldId id="812" r:id="rId109"/>
    <p:sldId id="815" r:id="rId110"/>
    <p:sldId id="803" r:id="rId111"/>
    <p:sldId id="3602" r:id="rId112"/>
    <p:sldId id="3899" r:id="rId113"/>
    <p:sldId id="2228" r:id="rId114"/>
    <p:sldId id="2223" r:id="rId115"/>
    <p:sldId id="2230" r:id="rId116"/>
    <p:sldId id="2403" r:id="rId117"/>
    <p:sldId id="2404" r:id="rId118"/>
    <p:sldId id="2405" r:id="rId119"/>
    <p:sldId id="2234" r:id="rId120"/>
    <p:sldId id="2235" r:id="rId121"/>
    <p:sldId id="2151" r:id="rId122"/>
    <p:sldId id="2152" r:id="rId123"/>
    <p:sldId id="2165" r:id="rId124"/>
    <p:sldId id="2225" r:id="rId125"/>
    <p:sldId id="2236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1F4A2-E54C-45C6-BFF0-B0B3DB5E6FF0}" v="1" dt="2024-12-19T05:10:11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/>
    <p:restoredTop sz="78762"/>
  </p:normalViewPr>
  <p:slideViewPr>
    <p:cSldViewPr snapToGrid="0" snapToObjects="1">
      <p:cViewPr varScale="1">
        <p:scale>
          <a:sx n="54" d="100"/>
          <a:sy n="54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microsoft.com/office/2018/10/relationships/authors" Target="author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microsoft.com/office/2016/11/relationships/changesInfo" Target="changesInfos/changesInfo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3631F4A2-E54C-45C6-BFF0-B0B3DB5E6FF0}"/>
    <pc:docChg chg="modSld">
      <pc:chgData name="Nicole McCann" userId="g1WKfDIdJYHXcNcRNd7IJ7/zXXn0rqJ3UX88HPbqRkE=" providerId="None" clId="Web-{3631F4A2-E54C-45C6-BFF0-B0B3DB5E6FF0}" dt="2024-12-19T05:10:11.012" v="0" actId="1076"/>
      <pc:docMkLst>
        <pc:docMk/>
      </pc:docMkLst>
      <pc:sldChg chg="modSp">
        <pc:chgData name="Nicole McCann" userId="g1WKfDIdJYHXcNcRNd7IJ7/zXXn0rqJ3UX88HPbqRkE=" providerId="None" clId="Web-{3631F4A2-E54C-45C6-BFF0-B0B3DB5E6FF0}" dt="2024-12-19T05:10:11.012" v="0" actId="1076"/>
        <pc:sldMkLst>
          <pc:docMk/>
          <pc:sldMk cId="786179239" sldId="815"/>
        </pc:sldMkLst>
        <pc:spChg chg="mod">
          <ac:chgData name="Nicole McCann" userId="g1WKfDIdJYHXcNcRNd7IJ7/zXXn0rqJ3UX88HPbqRkE=" providerId="None" clId="Web-{3631F4A2-E54C-45C6-BFF0-B0B3DB5E6FF0}" dt="2024-12-19T05:10:11.012" v="0" actId="1076"/>
          <ac:spMkLst>
            <pc:docMk/>
            <pc:sldMk cId="786179239" sldId="815"/>
            <ac:spMk id="14" creationId="{A9B1ED3D-118A-D34B-8906-49F0CC90014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643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50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87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61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4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4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39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204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643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50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87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61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44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47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576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20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3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17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5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46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50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06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13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52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73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1" y="3132060"/>
            <a:ext cx="9144000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9151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4976318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1042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598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a pig and a hen.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was not on the bus.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86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see the big fan?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4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481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Fox and the Red Hen</a:t>
            </a:r>
            <a:endParaRPr kumimoji="0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fox can not get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is in a 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hen looks at the fox.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“Oh no! You are in the pit.”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I am in the pit. Can you help me?” asks the fox.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I can help, but do not jump on me!” said the red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hen helps the fox.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76407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fox did not jump on the red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hen and the fox are glad the fox is not in the pit.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815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829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207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43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90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642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6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374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706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42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91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383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271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44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956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155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65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081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526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131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0818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864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19222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022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006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1041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2060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258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1219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200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841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048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46;p36">
            <a:extLst>
              <a:ext uri="{FF2B5EF4-FFF2-40B4-BE49-F238E27FC236}">
                <a16:creationId xmlns:a16="http://schemas.microsoft.com/office/drawing/2014/main" id="{C9583794-F65E-CC89-B67F-446F3735FF12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48;p36">
            <a:extLst>
              <a:ext uri="{FF2B5EF4-FFF2-40B4-BE49-F238E27FC236}">
                <a16:creationId xmlns:a16="http://schemas.microsoft.com/office/drawing/2014/main" id="{EA5D266D-2DC6-184E-38E7-47290AEE003F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650;p36">
            <a:extLst>
              <a:ext uri="{FF2B5EF4-FFF2-40B4-BE49-F238E27FC236}">
                <a16:creationId xmlns:a16="http://schemas.microsoft.com/office/drawing/2014/main" id="{505ADCA0-FD4B-F6BC-B17B-D3F3ADA5E89F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1;p36">
            <a:extLst>
              <a:ext uri="{FF2B5EF4-FFF2-40B4-BE49-F238E27FC236}">
                <a16:creationId xmlns:a16="http://schemas.microsoft.com/office/drawing/2014/main" id="{3496672F-708A-33BA-4E07-90D260F78B96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651;p36">
            <a:extLst>
              <a:ext uri="{FF2B5EF4-FFF2-40B4-BE49-F238E27FC236}">
                <a16:creationId xmlns:a16="http://schemas.microsoft.com/office/drawing/2014/main" id="{AE87EC36-67C3-DDEB-2231-735EE5E7E24D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3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95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got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177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237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84835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7811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960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0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401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7885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66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750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16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0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5454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0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998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</TotalTime>
  <Words>1636</Words>
  <Application>Microsoft Office PowerPoint</Application>
  <PresentationFormat>On-screen Show (4:3)</PresentationFormat>
  <Paragraphs>371</Paragraphs>
  <Slides>124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2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48</cp:revision>
  <dcterms:created xsi:type="dcterms:W3CDTF">2022-06-06T14:24:31Z</dcterms:created>
  <dcterms:modified xsi:type="dcterms:W3CDTF">2024-12-19T05:10:11Z</dcterms:modified>
</cp:coreProperties>
</file>