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112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728" r:id="rId11"/>
    <p:sldId id="3729" r:id="rId12"/>
    <p:sldId id="3730" r:id="rId13"/>
    <p:sldId id="3731" r:id="rId14"/>
    <p:sldId id="3732" r:id="rId15"/>
    <p:sldId id="3733" r:id="rId16"/>
    <p:sldId id="3734" r:id="rId17"/>
    <p:sldId id="3735" r:id="rId18"/>
    <p:sldId id="3736" r:id="rId19"/>
    <p:sldId id="3737" r:id="rId20"/>
    <p:sldId id="3738" r:id="rId21"/>
    <p:sldId id="3739" r:id="rId22"/>
    <p:sldId id="3740" r:id="rId23"/>
    <p:sldId id="3741" r:id="rId24"/>
    <p:sldId id="3742" r:id="rId25"/>
    <p:sldId id="3743" r:id="rId26"/>
    <p:sldId id="3744" r:id="rId27"/>
    <p:sldId id="3745" r:id="rId28"/>
    <p:sldId id="3746" r:id="rId29"/>
    <p:sldId id="3747" r:id="rId30"/>
    <p:sldId id="3748" r:id="rId31"/>
    <p:sldId id="2242" r:id="rId32"/>
    <p:sldId id="2200" r:id="rId33"/>
    <p:sldId id="2201" r:id="rId34"/>
    <p:sldId id="2243" r:id="rId35"/>
    <p:sldId id="2202" r:id="rId36"/>
    <p:sldId id="2244" r:id="rId37"/>
    <p:sldId id="2203" r:id="rId38"/>
    <p:sldId id="3764" r:id="rId39"/>
    <p:sldId id="2485" r:id="rId40"/>
    <p:sldId id="2486" r:id="rId41"/>
    <p:sldId id="2487" r:id="rId42"/>
    <p:sldId id="2488" r:id="rId43"/>
    <p:sldId id="2489" r:id="rId44"/>
    <p:sldId id="2490" r:id="rId45"/>
    <p:sldId id="2491" r:id="rId46"/>
    <p:sldId id="2492" r:id="rId47"/>
    <p:sldId id="2493" r:id="rId48"/>
    <p:sldId id="2494" r:id="rId49"/>
    <p:sldId id="2495" r:id="rId50"/>
    <p:sldId id="2496" r:id="rId51"/>
    <p:sldId id="2497" r:id="rId52"/>
    <p:sldId id="3765" r:id="rId53"/>
    <p:sldId id="3350" r:id="rId54"/>
    <p:sldId id="3051" r:id="rId55"/>
    <p:sldId id="3052" r:id="rId56"/>
    <p:sldId id="3053" r:id="rId57"/>
    <p:sldId id="2213" r:id="rId58"/>
    <p:sldId id="2214" r:id="rId59"/>
    <p:sldId id="2245" r:id="rId60"/>
    <p:sldId id="2216" r:id="rId61"/>
    <p:sldId id="2250" r:id="rId62"/>
    <p:sldId id="2217" r:id="rId63"/>
    <p:sldId id="368" r:id="rId64"/>
    <p:sldId id="3766" r:id="rId65"/>
    <p:sldId id="3750" r:id="rId66"/>
    <p:sldId id="3751" r:id="rId67"/>
    <p:sldId id="3752" r:id="rId68"/>
    <p:sldId id="3753" r:id="rId69"/>
    <p:sldId id="3754" r:id="rId70"/>
    <p:sldId id="3755" r:id="rId71"/>
    <p:sldId id="3756" r:id="rId72"/>
    <p:sldId id="3757" r:id="rId73"/>
    <p:sldId id="3758" r:id="rId74"/>
    <p:sldId id="3759" r:id="rId75"/>
    <p:sldId id="3760" r:id="rId76"/>
    <p:sldId id="3761" r:id="rId77"/>
    <p:sldId id="3762" r:id="rId78"/>
    <p:sldId id="3767" r:id="rId79"/>
    <p:sldId id="2314" r:id="rId80"/>
    <p:sldId id="2221" r:id="rId81"/>
    <p:sldId id="2222" r:id="rId82"/>
    <p:sldId id="2224" r:id="rId83"/>
    <p:sldId id="2226" r:id="rId84"/>
    <p:sldId id="2227" r:id="rId85"/>
    <p:sldId id="2138" r:id="rId86"/>
    <p:sldId id="2101" r:id="rId87"/>
    <p:sldId id="2104" r:id="rId88"/>
    <p:sldId id="562" r:id="rId89"/>
    <p:sldId id="791" r:id="rId90"/>
    <p:sldId id="794" r:id="rId91"/>
    <p:sldId id="797" r:id="rId92"/>
    <p:sldId id="2125" r:id="rId93"/>
    <p:sldId id="2114" r:id="rId94"/>
    <p:sldId id="2116" r:id="rId95"/>
    <p:sldId id="2115" r:id="rId96"/>
    <p:sldId id="3603" r:id="rId97"/>
    <p:sldId id="3615" r:id="rId98"/>
    <p:sldId id="2228" r:id="rId99"/>
    <p:sldId id="2223" r:id="rId100"/>
    <p:sldId id="2230" r:id="rId101"/>
    <p:sldId id="2393" r:id="rId102"/>
    <p:sldId id="2392" r:id="rId103"/>
    <p:sldId id="2332" r:id="rId104"/>
    <p:sldId id="2234" r:id="rId105"/>
    <p:sldId id="2235" r:id="rId106"/>
    <p:sldId id="2151" r:id="rId107"/>
    <p:sldId id="2152" r:id="rId108"/>
    <p:sldId id="2165" r:id="rId109"/>
    <p:sldId id="2225" r:id="rId110"/>
    <p:sldId id="2236" r:id="rId1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7"/>
    <p:restoredTop sz="78762"/>
  </p:normalViewPr>
  <p:slideViewPr>
    <p:cSldViewPr snapToGrid="0" snapToObjects="1">
      <p:cViewPr varScale="1">
        <p:scale>
          <a:sx n="54" d="100"/>
          <a:sy n="54" d="100"/>
        </p:scale>
        <p:origin x="10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microsoft.com/office/2018/10/relationships/authors" Target="author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presProps" Target="pres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1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70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73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2420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5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801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2708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AU" sz="1800" dirty="0"/>
              <a:t>ŏ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99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7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797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94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732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457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1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34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6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081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32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82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86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06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19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7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86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2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7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1" y="3132060"/>
            <a:ext cx="9144000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54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921194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frog hops to the pond.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49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 got to band camp at six.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78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you get the list from Stan?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9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Brad Quits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924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and Brad are in a band.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quit,” said Brad.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grabs his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slams it into the van.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can see Brad is mad.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and Brad get in the van.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are mad,” said Fran.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hits his bag.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 I am mad,” said Brad.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Fran grabs his hand.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“Let’s rest a bit.”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grins.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“Yes. Let’s rest.”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Brad and Fran rest a bit.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am not mad,” said Brad, “I do not quit.”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“I am glad,” said Fran.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t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909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p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724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400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3227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2786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16454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84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59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23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610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86120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28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361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756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409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5465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qu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7523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v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6019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4513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962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2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356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162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249249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9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9402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9083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5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24263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4897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9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20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4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0664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0266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46;p36">
            <a:extLst>
              <a:ext uri="{FF2B5EF4-FFF2-40B4-BE49-F238E27FC236}">
                <a16:creationId xmlns:a16="http://schemas.microsoft.com/office/drawing/2014/main" id="{24E623C7-5E8E-E6B8-A4D1-166555397F78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flap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648;p36">
            <a:extLst>
              <a:ext uri="{FF2B5EF4-FFF2-40B4-BE49-F238E27FC236}">
                <a16:creationId xmlns:a16="http://schemas.microsoft.com/office/drawing/2014/main" id="{82766C88-D27A-3BD7-3353-CEDA61C9F222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0;p36">
            <a:extLst>
              <a:ext uri="{FF2B5EF4-FFF2-40B4-BE49-F238E27FC236}">
                <a16:creationId xmlns:a16="http://schemas.microsoft.com/office/drawing/2014/main" id="{5D8EC5F0-BF8C-6EDD-11B6-227A831231B6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wind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58ED0870-6AC2-E97B-6809-724738B509FD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spot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9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had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486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fit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jobs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stop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5791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38b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Short A, I, O Advanced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18856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2C629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C629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779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5097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8370F-7479-A63B-2A2F-C5B60CA91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0110" y="3903155"/>
            <a:ext cx="2082012" cy="234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8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7920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156" y="3429000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1368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1EDC8C-16F9-49B5-A3AB-AC2B60EA43F0}"/>
              </a:ext>
            </a:extLst>
          </p:cNvPr>
          <p:cNvSpPr/>
          <p:nvPr/>
        </p:nvSpPr>
        <p:spPr>
          <a:xfrm>
            <a:off x="1522982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03362F-607D-4CE2-AB3B-FF3953136C26}"/>
              </a:ext>
            </a:extLst>
          </p:cNvPr>
          <p:cNvSpPr/>
          <p:nvPr/>
        </p:nvSpPr>
        <p:spPr>
          <a:xfrm>
            <a:off x="5399239" y="246479"/>
            <a:ext cx="2199477" cy="1728075"/>
          </a:xfrm>
          <a:prstGeom prst="rect">
            <a:avLst/>
          </a:prstGeom>
          <a:solidFill>
            <a:srgbClr val="C2D4E5"/>
          </a:solidFill>
          <a:ln>
            <a:solidFill>
              <a:srgbClr val="457E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AB147248-DB79-82D0-348F-928322B06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2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CB384F0D-98F1-B77D-AAC7-2E7C7ED1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61" y="431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jam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1E799EF-B1A7-1852-ED1B-4475E96B2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6528" y="2374551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</a:t>
            </a: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6FC5BB17-51E0-E15B-040B-40B19A390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8445" y="4311146"/>
            <a:ext cx="354106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</p:spTree>
    <p:extLst>
      <p:ext uri="{BB962C8B-B14F-4D97-AF65-F5344CB8AC3E}">
        <p14:creationId xmlns:p14="http://schemas.microsoft.com/office/powerpoint/2010/main" val="14300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9B57B-87C0-4B21-D6E1-E700D0520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83" y="3903155"/>
            <a:ext cx="2633633" cy="264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0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3032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7646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AD5FF8-BD11-40F2-FDEC-337186DB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087" y="3652501"/>
            <a:ext cx="2963826" cy="295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hot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12412-8FDF-0350-BD46-DA80EC0DC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517" y="33412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6588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D2553F91-4487-8BB1-8AA2-0963D1AC2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on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77A17F76-2E27-38CB-CD21-BCB217CCD4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ox</a:t>
            </a:r>
          </a:p>
        </p:txBody>
      </p:sp>
    </p:spTree>
    <p:extLst>
      <p:ext uri="{BB962C8B-B14F-4D97-AF65-F5344CB8AC3E}">
        <p14:creationId xmlns:p14="http://schemas.microsoft.com/office/powerpoint/2010/main" val="238710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948582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23834" y="3778043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978980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757689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9663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3181555" y="3782875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918013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48789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478515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6779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608" y="1546066"/>
            <a:ext cx="5980784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94F3E2-D13E-B90A-7BDC-553D784B430D}"/>
              </a:ext>
            </a:extLst>
          </p:cNvPr>
          <p:cNvSpPr/>
          <p:nvPr/>
        </p:nvSpPr>
        <p:spPr>
          <a:xfrm>
            <a:off x="2702052" y="3778042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4915CE-FD74-8E10-549D-E2A2D02107F6}"/>
              </a:ext>
            </a:extLst>
          </p:cNvPr>
          <p:cNvSpPr/>
          <p:nvPr/>
        </p:nvSpPr>
        <p:spPr>
          <a:xfrm>
            <a:off x="3310496" y="3762057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83B015-9ECF-3038-4664-A17E8DE3979A}"/>
              </a:ext>
            </a:extLst>
          </p:cNvPr>
          <p:cNvSpPr/>
          <p:nvPr/>
        </p:nvSpPr>
        <p:spPr>
          <a:xfrm>
            <a:off x="4375457" y="3755739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687A2C-0864-7F65-7440-A485C367243A}"/>
              </a:ext>
            </a:extLst>
          </p:cNvPr>
          <p:cNvSpPr/>
          <p:nvPr/>
        </p:nvSpPr>
        <p:spPr>
          <a:xfrm>
            <a:off x="5655776" y="3762056"/>
            <a:ext cx="393086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62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13661DB-A7C6-C6D8-3195-A4830765AAD4}"/>
              </a:ext>
            </a:extLst>
          </p:cNvPr>
          <p:cNvGrpSpPr/>
          <p:nvPr/>
        </p:nvGrpSpPr>
        <p:grpSpPr>
          <a:xfrm>
            <a:off x="968607" y="1697461"/>
            <a:ext cx="1837944" cy="3139620"/>
            <a:chOff x="1416333" y="198153"/>
            <a:chExt cx="1837944" cy="31396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78A470-65B4-8248-13FD-B6B8CE070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683" y="198153"/>
              <a:ext cx="1829920" cy="24290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B1A64C-860C-BDB5-49EF-4E8274767A3E}"/>
                </a:ext>
              </a:extLst>
            </p:cNvPr>
            <p:cNvSpPr txBox="1"/>
            <p:nvPr/>
          </p:nvSpPr>
          <p:spPr>
            <a:xfrm>
              <a:off x="1416333" y="2629887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9D1A5C7-BFC2-3ACB-2827-B1C850F5BA40}"/>
              </a:ext>
            </a:extLst>
          </p:cNvPr>
          <p:cNvGrpSpPr/>
          <p:nvPr/>
        </p:nvGrpSpPr>
        <p:grpSpPr>
          <a:xfrm>
            <a:off x="3632025" y="1685037"/>
            <a:ext cx="1837944" cy="3143334"/>
            <a:chOff x="5885753" y="198152"/>
            <a:chExt cx="1837944" cy="314333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09FCB8E-4513-5BC4-EFD5-8B0770F84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1397" y="198152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FA6001-84D5-981A-7B7B-4280896FD4D1}"/>
                </a:ext>
              </a:extLst>
            </p:cNvPr>
            <p:cNvSpPr txBox="1"/>
            <p:nvPr/>
          </p:nvSpPr>
          <p:spPr>
            <a:xfrm>
              <a:off x="5885753" y="2633600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i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2BBD6D-6179-9277-7521-CC3293F7D228}"/>
              </a:ext>
            </a:extLst>
          </p:cNvPr>
          <p:cNvGrpSpPr/>
          <p:nvPr/>
        </p:nvGrpSpPr>
        <p:grpSpPr>
          <a:xfrm>
            <a:off x="6302761" y="1697461"/>
            <a:ext cx="1837944" cy="3145971"/>
            <a:chOff x="2517057" y="3592284"/>
            <a:chExt cx="1837944" cy="31459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7E4A0F2-933B-7AD9-81BF-45BB1B1719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701" y="3592284"/>
              <a:ext cx="1829920" cy="2429098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3130EBD-B0ED-127E-C801-0AB2A6C211F9}"/>
                </a:ext>
              </a:extLst>
            </p:cNvPr>
            <p:cNvSpPr txBox="1"/>
            <p:nvPr/>
          </p:nvSpPr>
          <p:spPr>
            <a:xfrm>
              <a:off x="2517057" y="6030369"/>
              <a:ext cx="1837944" cy="707886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02101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lang="en-US" sz="8800" b="1" dirty="0">
                <a:solidFill>
                  <a:prstClr val="black"/>
                </a:solidFill>
                <a:latin typeface="Century Gothic"/>
                <a:sym typeface="Century Gothic"/>
              </a:rPr>
              <a:t>trap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01443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hand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3" y="3949793"/>
            <a:ext cx="2863336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014434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stop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04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326898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77676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969</TotalTime>
  <Words>1268</Words>
  <Application>Microsoft Office PowerPoint</Application>
  <PresentationFormat>On-screen Show (4:3)</PresentationFormat>
  <Paragraphs>293</Paragraphs>
  <Slides>109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109</vt:i4>
      </vt:variant>
    </vt:vector>
  </HeadingPairs>
  <TitlesOfParts>
    <vt:vector size="116" baseType="lpstr">
      <vt:lpstr>Arial</vt:lpstr>
      <vt:lpstr>Calibri</vt:lpstr>
      <vt:lpstr>Calibri Light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42</cp:revision>
  <dcterms:created xsi:type="dcterms:W3CDTF">2022-06-06T14:24:31Z</dcterms:created>
  <dcterms:modified xsi:type="dcterms:W3CDTF">2024-12-17T04:34:43Z</dcterms:modified>
</cp:coreProperties>
</file>