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91" r:id="rId3"/>
  </p:sldMasterIdLst>
  <p:notesMasterIdLst>
    <p:notesMasterId r:id="rId107"/>
  </p:notesMasterIdLst>
  <p:sldIdLst>
    <p:sldId id="2247" r:id="rId4"/>
    <p:sldId id="2199" r:id="rId5"/>
    <p:sldId id="3049" r:id="rId6"/>
    <p:sldId id="2248" r:id="rId7"/>
    <p:sldId id="2240" r:id="rId8"/>
    <p:sldId id="2238" r:id="rId9"/>
    <p:sldId id="2241" r:id="rId10"/>
    <p:sldId id="2198" r:id="rId11"/>
    <p:sldId id="3707" r:id="rId12"/>
    <p:sldId id="3708" r:id="rId13"/>
    <p:sldId id="3709" r:id="rId14"/>
    <p:sldId id="3710" r:id="rId15"/>
    <p:sldId id="3711" r:id="rId16"/>
    <p:sldId id="3712" r:id="rId17"/>
    <p:sldId id="3713" r:id="rId18"/>
    <p:sldId id="3714" r:id="rId19"/>
    <p:sldId id="3715" r:id="rId20"/>
    <p:sldId id="3716" r:id="rId21"/>
    <p:sldId id="3717" r:id="rId22"/>
    <p:sldId id="3718" r:id="rId23"/>
    <p:sldId id="3719" r:id="rId24"/>
    <p:sldId id="3720" r:id="rId25"/>
    <p:sldId id="3721" r:id="rId26"/>
    <p:sldId id="3722" r:id="rId27"/>
    <p:sldId id="3723" r:id="rId28"/>
    <p:sldId id="3724" r:id="rId29"/>
    <p:sldId id="3725" r:id="rId30"/>
    <p:sldId id="3726" r:id="rId31"/>
    <p:sldId id="3727" r:id="rId32"/>
    <p:sldId id="2242" r:id="rId33"/>
    <p:sldId id="2200" r:id="rId34"/>
    <p:sldId id="2201" r:id="rId35"/>
    <p:sldId id="2243" r:id="rId36"/>
    <p:sldId id="2202" r:id="rId37"/>
    <p:sldId id="2244" r:id="rId38"/>
    <p:sldId id="2203" r:id="rId39"/>
    <p:sldId id="3748" r:id="rId40"/>
    <p:sldId id="2472" r:id="rId41"/>
    <p:sldId id="2473" r:id="rId42"/>
    <p:sldId id="2474" r:id="rId43"/>
    <p:sldId id="2475" r:id="rId44"/>
    <p:sldId id="2476" r:id="rId45"/>
    <p:sldId id="2477" r:id="rId46"/>
    <p:sldId id="2478" r:id="rId47"/>
    <p:sldId id="2479" r:id="rId48"/>
    <p:sldId id="2480" r:id="rId49"/>
    <p:sldId id="2481" r:id="rId50"/>
    <p:sldId id="3747" r:id="rId51"/>
    <p:sldId id="3349" r:id="rId52"/>
    <p:sldId id="3050" r:id="rId53"/>
    <p:sldId id="3048" r:id="rId54"/>
    <p:sldId id="3728" r:id="rId55"/>
    <p:sldId id="2213" r:id="rId56"/>
    <p:sldId id="2214" r:id="rId57"/>
    <p:sldId id="2245" r:id="rId58"/>
    <p:sldId id="2216" r:id="rId59"/>
    <p:sldId id="2250" r:id="rId60"/>
    <p:sldId id="2217" r:id="rId61"/>
    <p:sldId id="368" r:id="rId62"/>
    <p:sldId id="3746" r:id="rId63"/>
    <p:sldId id="3730" r:id="rId64"/>
    <p:sldId id="3731" r:id="rId65"/>
    <p:sldId id="3732" r:id="rId66"/>
    <p:sldId id="3733" r:id="rId67"/>
    <p:sldId id="3734" r:id="rId68"/>
    <p:sldId id="3735" r:id="rId69"/>
    <p:sldId id="3736" r:id="rId70"/>
    <p:sldId id="3737" r:id="rId71"/>
    <p:sldId id="3738" r:id="rId72"/>
    <p:sldId id="3739" r:id="rId73"/>
    <p:sldId id="3745" r:id="rId74"/>
    <p:sldId id="2315" r:id="rId75"/>
    <p:sldId id="2221" r:id="rId76"/>
    <p:sldId id="2222" r:id="rId77"/>
    <p:sldId id="2224" r:id="rId78"/>
    <p:sldId id="2226" r:id="rId79"/>
    <p:sldId id="2227" r:id="rId80"/>
    <p:sldId id="2138" r:id="rId81"/>
    <p:sldId id="2101" r:id="rId82"/>
    <p:sldId id="2104" r:id="rId83"/>
    <p:sldId id="562" r:id="rId84"/>
    <p:sldId id="791" r:id="rId85"/>
    <p:sldId id="794" r:id="rId86"/>
    <p:sldId id="797" r:id="rId87"/>
    <p:sldId id="3741" r:id="rId88"/>
    <p:sldId id="2114" r:id="rId89"/>
    <p:sldId id="2116" r:id="rId90"/>
    <p:sldId id="2115" r:id="rId91"/>
    <p:sldId id="3602" r:id="rId92"/>
    <p:sldId id="3749" r:id="rId93"/>
    <p:sldId id="2228" r:id="rId94"/>
    <p:sldId id="2223" r:id="rId95"/>
    <p:sldId id="2230" r:id="rId96"/>
    <p:sldId id="2331" r:id="rId97"/>
    <p:sldId id="2390" r:id="rId98"/>
    <p:sldId id="2391" r:id="rId99"/>
    <p:sldId id="2234" r:id="rId100"/>
    <p:sldId id="2235" r:id="rId101"/>
    <p:sldId id="2151" r:id="rId102"/>
    <p:sldId id="2152" r:id="rId103"/>
    <p:sldId id="3742" r:id="rId104"/>
    <p:sldId id="2225" r:id="rId105"/>
    <p:sldId id="2236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F4AAB-AB39-4673-828A-7047C0786E96}" v="6" dt="2024-12-19T04:05:46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9"/>
    <p:restoredTop sz="78828"/>
  </p:normalViewPr>
  <p:slideViewPr>
    <p:cSldViewPr snapToGrid="0" snapToObjects="1">
      <p:cViewPr varScale="1">
        <p:scale>
          <a:sx n="56" d="100"/>
          <a:sy n="56" d="100"/>
        </p:scale>
        <p:origin x="14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microsoft.com/office/2016/11/relationships/changesInfo" Target="changesInfos/changesInfo1.xml"/><Relationship Id="rId16" Type="http://schemas.openxmlformats.org/officeDocument/2006/relationships/slide" Target="slides/slide13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microsoft.com/office/2015/10/relationships/revisionInfo" Target="revisionInfo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presProps" Target="pres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microsoft.com/office/2018/10/relationships/authors" Target="author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viewProps" Target="view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27CF4AAB-AB39-4673-828A-7047C0786E96}"/>
    <pc:docChg chg="addSld delSld modSld">
      <pc:chgData name="Nicole McCann" userId="g1WKfDIdJYHXcNcRNd7IJ7/zXXn0rqJ3UX88HPbqRkE=" providerId="None" clId="Web-{27CF4AAB-AB39-4673-828A-7047C0786E96}" dt="2024-12-19T04:05:46.239" v="5"/>
      <pc:docMkLst>
        <pc:docMk/>
      </pc:docMkLst>
      <pc:sldChg chg="delSp add">
        <pc:chgData name="Nicole McCann" userId="g1WKfDIdJYHXcNcRNd7IJ7/zXXn0rqJ3UX88HPbqRkE=" providerId="None" clId="Web-{27CF4AAB-AB39-4673-828A-7047C0786E96}" dt="2024-12-19T04:05:21.784" v="2"/>
        <pc:sldMkLst>
          <pc:docMk/>
          <pc:sldMk cId="1743164065" sldId="3602"/>
        </pc:sldMkLst>
        <pc:spChg chg="del">
          <ac:chgData name="Nicole McCann" userId="g1WKfDIdJYHXcNcRNd7IJ7/zXXn0rqJ3UX88HPbqRkE=" providerId="None" clId="Web-{27CF4AAB-AB39-4673-828A-7047C0786E96}" dt="2024-12-19T04:05:21.784" v="2"/>
          <ac:spMkLst>
            <pc:docMk/>
            <pc:sldMk cId="1743164065" sldId="3602"/>
            <ac:spMk id="3" creationId="{366D6BDF-7397-F14A-1AAB-5A93C74A5141}"/>
          </ac:spMkLst>
        </pc:spChg>
      </pc:sldChg>
      <pc:sldChg chg="add del">
        <pc:chgData name="Nicole McCann" userId="g1WKfDIdJYHXcNcRNd7IJ7/zXXn0rqJ3UX88HPbqRkE=" providerId="None" clId="Web-{27CF4AAB-AB39-4673-828A-7047C0786E96}" dt="2024-12-19T04:05:34.019" v="3"/>
        <pc:sldMkLst>
          <pc:docMk/>
          <pc:sldMk cId="435564816" sldId="3749"/>
        </pc:sldMkLst>
      </pc:sldChg>
      <pc:sldChg chg="delSp add">
        <pc:chgData name="Nicole McCann" userId="g1WKfDIdJYHXcNcRNd7IJ7/zXXn0rqJ3UX88HPbqRkE=" providerId="None" clId="Web-{27CF4AAB-AB39-4673-828A-7047C0786E96}" dt="2024-12-19T04:05:46.239" v="5"/>
        <pc:sldMkLst>
          <pc:docMk/>
          <pc:sldMk cId="3364068329" sldId="3749"/>
        </pc:sldMkLst>
        <pc:spChg chg="del">
          <ac:chgData name="Nicole McCann" userId="g1WKfDIdJYHXcNcRNd7IJ7/zXXn0rqJ3UX88HPbqRkE=" providerId="None" clId="Web-{27CF4AAB-AB39-4673-828A-7047C0786E96}" dt="2024-12-19T04:05:46.239" v="5"/>
          <ac:spMkLst>
            <pc:docMk/>
            <pc:sldMk cId="3364068329" sldId="3749"/>
            <ac:spMk id="3" creationId="{366D6BDF-7397-F14A-1AAB-5A93C74A514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6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97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84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42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986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918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97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389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500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240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7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918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95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49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13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1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84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69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66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49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55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08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49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08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63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46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189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6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65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97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45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10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92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422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4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7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55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70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3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4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337279" y="3132060"/>
            <a:ext cx="8469443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38a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A, I, O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3033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33418" y="961497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Jon looks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Jon sees a map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 looks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 sees a book in the box.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33418" y="961497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Next, the kids see pots and pans and bats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lot is in this box!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0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0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398237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959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698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086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821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031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192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782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0296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93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396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78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594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884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744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824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127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898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2074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713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962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3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6183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38a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A, I, O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6317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1" y="431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528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6FC5BB17-51E0-E15B-040B-40B19A39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445" y="4311146"/>
            <a:ext cx="35410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173290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87918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7315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951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129072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3477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112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46;p36">
            <a:extLst>
              <a:ext uri="{FF2B5EF4-FFF2-40B4-BE49-F238E27FC236}">
                <a16:creationId xmlns:a16="http://schemas.microsoft.com/office/drawing/2014/main" id="{8EBF45A5-A573-415A-6537-65E4FC91F577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648;p36">
            <a:extLst>
              <a:ext uri="{FF2B5EF4-FFF2-40B4-BE49-F238E27FC236}">
                <a16:creationId xmlns:a16="http://schemas.microsoft.com/office/drawing/2014/main" id="{8A562810-1801-2CCD-E4A0-7C7C158E2719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650;p36">
            <a:extLst>
              <a:ext uri="{FF2B5EF4-FFF2-40B4-BE49-F238E27FC236}">
                <a16:creationId xmlns:a16="http://schemas.microsoft.com/office/drawing/2014/main" id="{E5AEC8C6-15F6-6C48-5E38-1393F63468D3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651;p36">
            <a:extLst>
              <a:ext uri="{FF2B5EF4-FFF2-40B4-BE49-F238E27FC236}">
                <a16:creationId xmlns:a16="http://schemas.microsoft.com/office/drawing/2014/main" id="{5C021925-D7A7-34BE-2ACC-D7597FC6C8E8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653;p36">
            <a:extLst>
              <a:ext uri="{FF2B5EF4-FFF2-40B4-BE49-F238E27FC236}">
                <a16:creationId xmlns:a16="http://schemas.microsoft.com/office/drawing/2014/main" id="{F9930D69-FA91-6BFD-14AB-9E19A1DDDA92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654;p36">
            <a:extLst>
              <a:ext uri="{FF2B5EF4-FFF2-40B4-BE49-F238E27FC236}">
                <a16:creationId xmlns:a16="http://schemas.microsoft.com/office/drawing/2014/main" id="{FA556683-0A82-EBB8-1346-B214A1F3067F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453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sat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18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his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8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38a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A, I, O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168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34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9422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1" y="431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528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6FC5BB17-51E0-E15B-040B-40B19A39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445" y="4311146"/>
            <a:ext cx="35410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267095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55017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7637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3867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428252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7689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did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not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89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346901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ask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28643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4C1F4-CD68-DF64-1CD6-E729E1C6C275}"/>
              </a:ext>
            </a:extLst>
          </p:cNvPr>
          <p:cNvSpPr/>
          <p:nvPr/>
        </p:nvSpPr>
        <p:spPr>
          <a:xfrm>
            <a:off x="5177619" y="403373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16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2505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837038" y="409178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fast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73582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1158E-A11B-8C9E-5EC9-5689DD382DBE}"/>
              </a:ext>
            </a:extLst>
          </p:cNvPr>
          <p:cNvSpPr/>
          <p:nvPr/>
        </p:nvSpPr>
        <p:spPr>
          <a:xfrm>
            <a:off x="3005891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889AA-1DC5-8BFD-77C9-381C215BC09C}"/>
              </a:ext>
            </a:extLst>
          </p:cNvPr>
          <p:cNvSpPr/>
          <p:nvPr/>
        </p:nvSpPr>
        <p:spPr>
          <a:xfrm>
            <a:off x="551779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40683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got a hat from the big box.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7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man did not see the pin.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0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said the dog is on the mat.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Big Box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Nils, Jon, and Mag got a big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in the box?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Nils looks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Nils sees a hat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0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968</TotalTime>
  <Words>1129</Words>
  <Application>Microsoft Office PowerPoint</Application>
  <PresentationFormat>On-screen Show (4:3)</PresentationFormat>
  <Paragraphs>267</Paragraphs>
  <Slides>103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103</vt:i4>
      </vt:variant>
    </vt:vector>
  </HeadingPairs>
  <TitlesOfParts>
    <vt:vector size="106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45</cp:revision>
  <dcterms:created xsi:type="dcterms:W3CDTF">2022-06-06T14:24:31Z</dcterms:created>
  <dcterms:modified xsi:type="dcterms:W3CDTF">2024-12-19T04:05:48Z</dcterms:modified>
</cp:coreProperties>
</file>