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9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82" r:id="rId11"/>
    <p:sldId id="3683" r:id="rId12"/>
    <p:sldId id="3684" r:id="rId13"/>
    <p:sldId id="3685" r:id="rId14"/>
    <p:sldId id="3686" r:id="rId15"/>
    <p:sldId id="3687" r:id="rId16"/>
    <p:sldId id="3688" r:id="rId17"/>
    <p:sldId id="3689" r:id="rId18"/>
    <p:sldId id="3690" r:id="rId19"/>
    <p:sldId id="3691" r:id="rId20"/>
    <p:sldId id="3692" r:id="rId21"/>
    <p:sldId id="3693" r:id="rId22"/>
    <p:sldId id="3694" r:id="rId23"/>
    <p:sldId id="3695" r:id="rId24"/>
    <p:sldId id="3696" r:id="rId25"/>
    <p:sldId id="3697" r:id="rId26"/>
    <p:sldId id="3698" r:id="rId27"/>
    <p:sldId id="3699" r:id="rId28"/>
    <p:sldId id="3700" r:id="rId29"/>
    <p:sldId id="3701" r:id="rId30"/>
    <p:sldId id="3702" r:id="rId31"/>
    <p:sldId id="3703" r:id="rId32"/>
    <p:sldId id="3704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463" r:id="rId41"/>
    <p:sldId id="2464" r:id="rId42"/>
    <p:sldId id="2465" r:id="rId43"/>
    <p:sldId id="2467" r:id="rId44"/>
    <p:sldId id="2469" r:id="rId45"/>
    <p:sldId id="341" r:id="rId46"/>
    <p:sldId id="3371" r:id="rId47"/>
    <p:sldId id="3372" r:id="rId48"/>
    <p:sldId id="3410" r:id="rId49"/>
    <p:sldId id="3045" r:id="rId50"/>
    <p:sldId id="3046" r:id="rId51"/>
    <p:sldId id="3047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3705" r:id="rId60"/>
    <p:sldId id="3706" r:id="rId61"/>
    <p:sldId id="3707" r:id="rId62"/>
    <p:sldId id="3708" r:id="rId63"/>
    <p:sldId id="3709" r:id="rId64"/>
    <p:sldId id="3714" r:id="rId65"/>
    <p:sldId id="3713" r:id="rId66"/>
    <p:sldId id="2312" r:id="rId67"/>
    <p:sldId id="2221" r:id="rId68"/>
    <p:sldId id="2222" r:id="rId69"/>
    <p:sldId id="2224" r:id="rId70"/>
    <p:sldId id="2226" r:id="rId71"/>
    <p:sldId id="2227" r:id="rId72"/>
    <p:sldId id="2114" r:id="rId73"/>
    <p:sldId id="2116" r:id="rId74"/>
    <p:sldId id="2115" r:id="rId75"/>
    <p:sldId id="2228" r:id="rId76"/>
    <p:sldId id="2223" r:id="rId77"/>
    <p:sldId id="2230" r:id="rId78"/>
    <p:sldId id="2389" r:id="rId79"/>
    <p:sldId id="2388" r:id="rId80"/>
    <p:sldId id="2330" r:id="rId81"/>
    <p:sldId id="2234" r:id="rId82"/>
    <p:sldId id="2235" r:id="rId83"/>
    <p:sldId id="2151" r:id="rId84"/>
    <p:sldId id="2152" r:id="rId85"/>
    <p:sldId id="2165" r:id="rId86"/>
    <p:sldId id="2225" r:id="rId87"/>
    <p:sldId id="2236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8"/>
    <p:restoredTop sz="78800"/>
  </p:normalViewPr>
  <p:slideViewPr>
    <p:cSldViewPr snapToGrid="0" snapToObjects="1">
      <p:cViewPr varScale="1">
        <p:scale>
          <a:sx n="54" d="100"/>
          <a:sy n="54" d="100"/>
        </p:scale>
        <p:origin x="15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5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400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07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83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40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07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8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53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87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7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41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40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42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25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07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38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88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19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81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97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09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45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81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15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110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491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770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726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650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391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656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197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345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63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11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720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074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29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28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601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163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5579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675156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156612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423687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570623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0205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31049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375457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655776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359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915C81E-FAB6-91AD-9EE6-BD5A4C30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1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A5AC0C-4C67-2166-5E54-BB1BE511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78" y="2812462"/>
            <a:ext cx="1499342" cy="19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33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54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8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hops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4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spot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44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2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393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56368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675156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156612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423687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570623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09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0205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31049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375457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655776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7848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914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05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lost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frog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pond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lost the prop.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9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Mum got me a spot.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0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frog is from the pond.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1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Lost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 is lost.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went to look at a frog and lost his mum.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not spot his mum.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Mum at the camp? No.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is not at the camp.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Mum in the sandpit? No.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is not in the sandpit.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 stops at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see his mum!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runs to his mum.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 and his mum look at frogs in the pond.</a:t>
            </a: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40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</TotalTime>
  <Words>687</Words>
  <Application>Microsoft Office PowerPoint</Application>
  <PresentationFormat>On-screen Show (4:3)</PresentationFormat>
  <Paragraphs>163</Paragraphs>
  <Slides>86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41</cp:revision>
  <dcterms:created xsi:type="dcterms:W3CDTF">2022-06-06T14:24:31Z</dcterms:created>
  <dcterms:modified xsi:type="dcterms:W3CDTF">2024-12-17T02:36:35Z</dcterms:modified>
</cp:coreProperties>
</file>