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4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659" r:id="rId11"/>
    <p:sldId id="3681" r:id="rId12"/>
    <p:sldId id="3660" r:id="rId13"/>
    <p:sldId id="3661" r:id="rId14"/>
    <p:sldId id="3662" r:id="rId15"/>
    <p:sldId id="3663" r:id="rId16"/>
    <p:sldId id="3664" r:id="rId17"/>
    <p:sldId id="3665" r:id="rId18"/>
    <p:sldId id="3666" r:id="rId19"/>
    <p:sldId id="3667" r:id="rId20"/>
    <p:sldId id="3668" r:id="rId21"/>
    <p:sldId id="3669" r:id="rId22"/>
    <p:sldId id="3670" r:id="rId23"/>
    <p:sldId id="3671" r:id="rId24"/>
    <p:sldId id="3672" r:id="rId25"/>
    <p:sldId id="3673" r:id="rId26"/>
    <p:sldId id="3674" r:id="rId27"/>
    <p:sldId id="3675" r:id="rId28"/>
    <p:sldId id="3676" r:id="rId29"/>
    <p:sldId id="3677" r:id="rId30"/>
    <p:sldId id="3678" r:id="rId31"/>
    <p:sldId id="3679" r:id="rId32"/>
    <p:sldId id="3680" r:id="rId33"/>
    <p:sldId id="2242" r:id="rId34"/>
    <p:sldId id="2200" r:id="rId35"/>
    <p:sldId id="2201" r:id="rId36"/>
    <p:sldId id="2243" r:id="rId37"/>
    <p:sldId id="2202" r:id="rId38"/>
    <p:sldId id="2244" r:id="rId39"/>
    <p:sldId id="2203" r:id="rId40"/>
    <p:sldId id="2459" r:id="rId41"/>
    <p:sldId id="2460" r:id="rId42"/>
    <p:sldId id="2461" r:id="rId43"/>
    <p:sldId id="341" r:id="rId44"/>
    <p:sldId id="3368" r:id="rId45"/>
    <p:sldId id="3369" r:id="rId46"/>
    <p:sldId id="3409" r:id="rId47"/>
    <p:sldId id="3042" r:id="rId48"/>
    <p:sldId id="3043" r:id="rId49"/>
    <p:sldId id="3044" r:id="rId50"/>
    <p:sldId id="2213" r:id="rId51"/>
    <p:sldId id="2214" r:id="rId52"/>
    <p:sldId id="2245" r:id="rId53"/>
    <p:sldId id="2216" r:id="rId54"/>
    <p:sldId id="2250" r:id="rId55"/>
    <p:sldId id="2217" r:id="rId56"/>
    <p:sldId id="368" r:id="rId57"/>
    <p:sldId id="3682" r:id="rId58"/>
    <p:sldId id="3683" r:id="rId59"/>
    <p:sldId id="3684" r:id="rId60"/>
    <p:sldId id="3689" r:id="rId61"/>
    <p:sldId id="3688" r:id="rId62"/>
    <p:sldId id="2313" r:id="rId63"/>
    <p:sldId id="2221" r:id="rId64"/>
    <p:sldId id="2222" r:id="rId65"/>
    <p:sldId id="2224" r:id="rId66"/>
    <p:sldId id="2226" r:id="rId67"/>
    <p:sldId id="2227" r:id="rId68"/>
    <p:sldId id="2114" r:id="rId69"/>
    <p:sldId id="2116" r:id="rId70"/>
    <p:sldId id="2115" r:id="rId71"/>
    <p:sldId id="2228" r:id="rId72"/>
    <p:sldId id="2223" r:id="rId73"/>
    <p:sldId id="2230" r:id="rId74"/>
    <p:sldId id="2387" r:id="rId75"/>
    <p:sldId id="2386" r:id="rId76"/>
    <p:sldId id="2329" r:id="rId77"/>
    <p:sldId id="2234" r:id="rId78"/>
    <p:sldId id="2235" r:id="rId79"/>
    <p:sldId id="2132" r:id="rId80"/>
    <p:sldId id="2163" r:id="rId81"/>
    <p:sldId id="2225" r:id="rId82"/>
    <p:sldId id="223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/>
    <p:restoredTop sz="78828"/>
  </p:normalViewPr>
  <p:slideViewPr>
    <p:cSldViewPr snapToGrid="0" snapToObjects="1">
      <p:cViewPr varScale="1">
        <p:scale>
          <a:sx n="87" d="100"/>
          <a:sy n="87" d="100"/>
        </p:scale>
        <p:origin x="5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microsoft.com/office/2018/10/relationships/authors" Target="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9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61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467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6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442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9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46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6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44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29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70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75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8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58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79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33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91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34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00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1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37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3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37a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O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46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239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953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5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863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163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7178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822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061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922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601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60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52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290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339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715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1537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295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029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491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913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337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7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37a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O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8977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8807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FDC41-FD66-E6FC-92E1-1AC19B10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3401F-E093-1D27-1446-C6380BD0A3CF}"/>
              </a:ext>
            </a:extLst>
          </p:cNvPr>
          <p:cNvSpPr txBox="1"/>
          <p:nvPr/>
        </p:nvSpPr>
        <p:spPr>
          <a:xfrm>
            <a:off x="3181454" y="447252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3359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D915C81E-FAB6-91AD-9EE6-BD5A4C307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98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A5AC0C-4C67-2166-5E54-BB1BE511E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78" y="2812462"/>
            <a:ext cx="1499342" cy="19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39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76F8B43-42D9-462D-2779-0EA84F81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5" b="29155"/>
          <a:stretch/>
        </p:blipFill>
        <p:spPr>
          <a:xfrm>
            <a:off x="1" y="887104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911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2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58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got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50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37a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O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9542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38587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FDC41-FD66-E6FC-92E1-1AC19B10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3401F-E093-1D27-1446-C6380BD0A3CF}"/>
              </a:ext>
            </a:extLst>
          </p:cNvPr>
          <p:cNvSpPr txBox="1"/>
          <p:nvPr/>
        </p:nvSpPr>
        <p:spPr>
          <a:xfrm>
            <a:off x="3181454" y="447252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4560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76F8B43-42D9-462D-2779-0EA84F81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5" b="29155"/>
          <a:stretch/>
        </p:blipFill>
        <p:spPr>
          <a:xfrm>
            <a:off x="1" y="887104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9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not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top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7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can mop.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36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Tom got me a box.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5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fox can hop from log to log.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72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It’s Hot!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and Dad went for a jog.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and Dad got hot.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the fan on?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fan is not on.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729571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fan is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set the fan on top of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taps the fan on.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fan is on.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It’s not hot!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486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954</TotalTime>
  <Words>644</Words>
  <Application>Microsoft Office PowerPoint</Application>
  <PresentationFormat>On-screen Show (4:3)</PresentationFormat>
  <Paragraphs>152</Paragraphs>
  <Slides>81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40</cp:revision>
  <dcterms:created xsi:type="dcterms:W3CDTF">2022-06-06T14:24:31Z</dcterms:created>
  <dcterms:modified xsi:type="dcterms:W3CDTF">2024-12-17T02:07:56Z</dcterms:modified>
</cp:coreProperties>
</file>