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91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637" r:id="rId11"/>
    <p:sldId id="3638" r:id="rId12"/>
    <p:sldId id="3639" r:id="rId13"/>
    <p:sldId id="3640" r:id="rId14"/>
    <p:sldId id="3641" r:id="rId15"/>
    <p:sldId id="3642" r:id="rId16"/>
    <p:sldId id="3643" r:id="rId17"/>
    <p:sldId id="3644" r:id="rId18"/>
    <p:sldId id="3645" r:id="rId19"/>
    <p:sldId id="3646" r:id="rId20"/>
    <p:sldId id="3647" r:id="rId21"/>
    <p:sldId id="3648" r:id="rId22"/>
    <p:sldId id="3649" r:id="rId23"/>
    <p:sldId id="3650" r:id="rId24"/>
    <p:sldId id="3651" r:id="rId25"/>
    <p:sldId id="3652" r:id="rId26"/>
    <p:sldId id="3653" r:id="rId27"/>
    <p:sldId id="3654" r:id="rId28"/>
    <p:sldId id="3655" r:id="rId29"/>
    <p:sldId id="3656" r:id="rId30"/>
    <p:sldId id="3657" r:id="rId31"/>
    <p:sldId id="3658" r:id="rId32"/>
    <p:sldId id="2242" r:id="rId33"/>
    <p:sldId id="2200" r:id="rId34"/>
    <p:sldId id="2201" r:id="rId35"/>
    <p:sldId id="2243" r:id="rId36"/>
    <p:sldId id="2202" r:id="rId37"/>
    <p:sldId id="2244" r:id="rId38"/>
    <p:sldId id="2203" r:id="rId39"/>
    <p:sldId id="2452" r:id="rId40"/>
    <p:sldId id="2453" r:id="rId41"/>
    <p:sldId id="2454" r:id="rId42"/>
    <p:sldId id="2455" r:id="rId43"/>
    <p:sldId id="2456" r:id="rId44"/>
    <p:sldId id="2457" r:id="rId45"/>
    <p:sldId id="3670" r:id="rId46"/>
    <p:sldId id="3365" r:id="rId47"/>
    <p:sldId id="3366" r:id="rId48"/>
    <p:sldId id="3414" r:id="rId49"/>
    <p:sldId id="3039" r:id="rId50"/>
    <p:sldId id="3040" r:id="rId51"/>
    <p:sldId id="3041" r:id="rId52"/>
    <p:sldId id="2213" r:id="rId53"/>
    <p:sldId id="2214" r:id="rId54"/>
    <p:sldId id="2245" r:id="rId55"/>
    <p:sldId id="2216" r:id="rId56"/>
    <p:sldId id="2250" r:id="rId57"/>
    <p:sldId id="2217" r:id="rId58"/>
    <p:sldId id="368" r:id="rId59"/>
    <p:sldId id="3659" r:id="rId60"/>
    <p:sldId id="3660" r:id="rId61"/>
    <p:sldId id="3661" r:id="rId62"/>
    <p:sldId id="3662" r:id="rId63"/>
    <p:sldId id="3663" r:id="rId64"/>
    <p:sldId id="3664" r:id="rId65"/>
    <p:sldId id="3671" r:id="rId66"/>
    <p:sldId id="3668" r:id="rId67"/>
    <p:sldId id="2310" r:id="rId68"/>
    <p:sldId id="2221" r:id="rId69"/>
    <p:sldId id="2222" r:id="rId70"/>
    <p:sldId id="2224" r:id="rId71"/>
    <p:sldId id="2226" r:id="rId72"/>
    <p:sldId id="2227" r:id="rId73"/>
    <p:sldId id="791" r:id="rId74"/>
    <p:sldId id="794" r:id="rId75"/>
    <p:sldId id="797" r:id="rId76"/>
    <p:sldId id="2125" r:id="rId77"/>
    <p:sldId id="2228" r:id="rId78"/>
    <p:sldId id="2223" r:id="rId79"/>
    <p:sldId id="2230" r:id="rId80"/>
    <p:sldId id="2385" r:id="rId81"/>
    <p:sldId id="2384" r:id="rId82"/>
    <p:sldId id="2328" r:id="rId83"/>
    <p:sldId id="2234" r:id="rId84"/>
    <p:sldId id="2235" r:id="rId85"/>
    <p:sldId id="2151" r:id="rId86"/>
    <p:sldId id="2152" r:id="rId87"/>
    <p:sldId id="3669" r:id="rId88"/>
    <p:sldId id="2225" r:id="rId89"/>
    <p:sldId id="2236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9"/>
    <p:restoredTop sz="78762"/>
  </p:normalViewPr>
  <p:slideViewPr>
    <p:cSldViewPr snapToGrid="0" snapToObjects="1">
      <p:cViewPr varScale="1">
        <p:scale>
          <a:sx n="87" d="100"/>
          <a:sy n="87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tableStyles" Target="tableStyle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9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</a:t>
            </a:r>
            <a:r>
              <a:rPr lang="en-US" dirty="0" err="1"/>
              <a:t>i</a:t>
            </a:r>
            <a:r>
              <a:rPr lang="en-US" dirty="0"/>
              <a:t>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792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971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</a:t>
            </a:r>
            <a:r>
              <a:rPr lang="en-US" dirty="0" err="1"/>
              <a:t>i</a:t>
            </a:r>
            <a:r>
              <a:rPr lang="en-US" dirty="0"/>
              <a:t>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792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AU" sz="1800" dirty="0"/>
              <a:t>ŏ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634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971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17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34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81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23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3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92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18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87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68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27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71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94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83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8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15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9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36b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I Advanced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638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40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116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9117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092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657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4032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236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738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537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2895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170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68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965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649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581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2629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6988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965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760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2077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5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2889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36b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I Advanced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62019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004338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735660" y="376205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721161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81665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23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298865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890381" y="3778043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62214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445456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8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181555" y="378287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18013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48789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478515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24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4CB9C7-0DE4-8F78-43C2-11EC828535C9}"/>
              </a:ext>
            </a:extLst>
          </p:cNvPr>
          <p:cNvSpPr txBox="1"/>
          <p:nvPr/>
        </p:nvSpPr>
        <p:spPr>
          <a:xfrm>
            <a:off x="3181454" y="4472296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0231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511EE71C-FA9F-72E3-0CC8-2B59FC6FA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12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29F0B536-066B-98DA-D919-E5786053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72" y="1844040"/>
            <a:ext cx="663223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14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08E990E8-0810-0AAA-E36C-812C90A96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6" b="29552"/>
          <a:stretch/>
        </p:blipFill>
        <p:spPr>
          <a:xfrm>
            <a:off x="0" y="887104"/>
            <a:ext cx="9144000" cy="3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813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wind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349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its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kids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83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sits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skin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twin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flip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98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36b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I Advanced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4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8806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58252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004338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735660" y="376205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721161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81665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825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298865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890381" y="3778043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62214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445456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064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181555" y="378287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18013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48789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478515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707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4CB9C7-0DE4-8F78-43C2-11EC828535C9}"/>
              </a:ext>
            </a:extLst>
          </p:cNvPr>
          <p:cNvSpPr txBox="1"/>
          <p:nvPr/>
        </p:nvSpPr>
        <p:spPr>
          <a:xfrm>
            <a:off x="3181454" y="4472296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90800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08E990E8-0810-0AAA-E36C-812C90A96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6" b="29552"/>
          <a:stretch/>
        </p:blipFill>
        <p:spPr>
          <a:xfrm>
            <a:off x="0" y="887104"/>
            <a:ext cx="9144000" cy="3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80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its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list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skip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gift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3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Lin ran to lift it.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77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 Sid do a flip?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08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see the cap fits him!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32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Trip to the Pond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600731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Tim and his six dogs are on a trip to the pond.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dogs do flips in the mud and spin in the sand.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Next, Tim and his six dogs jump in the pond for a swim.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847199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Tim said, “I see a disk.”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dogs swim to get the disk.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Tim and his dogs are wet.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Drip! Drip! Drip! </a:t>
            </a: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847199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“The trip to the pond was fun,” said Tim.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“Yip, Yip,” said the six dogs.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683636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634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956</TotalTime>
  <Words>744</Words>
  <Application>Microsoft Office PowerPoint</Application>
  <PresentationFormat>On-screen Show (4:3)</PresentationFormat>
  <Paragraphs>161</Paragraphs>
  <Slides>88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94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40</cp:revision>
  <dcterms:created xsi:type="dcterms:W3CDTF">2022-06-06T14:24:31Z</dcterms:created>
  <dcterms:modified xsi:type="dcterms:W3CDTF">2024-12-17T02:05:10Z</dcterms:modified>
</cp:coreProperties>
</file>