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7" r:id="rId2"/>
  </p:sldMasterIdLst>
  <p:notesMasterIdLst>
    <p:notesMasterId r:id="rId84"/>
  </p:notesMasterIdLst>
  <p:sldIdLst>
    <p:sldId id="2247" r:id="rId3"/>
    <p:sldId id="2199" r:id="rId4"/>
    <p:sldId id="3049" r:id="rId5"/>
    <p:sldId id="2248" r:id="rId6"/>
    <p:sldId id="2240" r:id="rId7"/>
    <p:sldId id="2238" r:id="rId8"/>
    <p:sldId id="2241" r:id="rId9"/>
    <p:sldId id="2198" r:id="rId10"/>
    <p:sldId id="3615" r:id="rId11"/>
    <p:sldId id="3636" r:id="rId12"/>
    <p:sldId id="3616" r:id="rId13"/>
    <p:sldId id="3617" r:id="rId14"/>
    <p:sldId id="3618" r:id="rId15"/>
    <p:sldId id="3619" r:id="rId16"/>
    <p:sldId id="3620" r:id="rId17"/>
    <p:sldId id="3621" r:id="rId18"/>
    <p:sldId id="3622" r:id="rId19"/>
    <p:sldId id="3623" r:id="rId20"/>
    <p:sldId id="3624" r:id="rId21"/>
    <p:sldId id="3625" r:id="rId22"/>
    <p:sldId id="3626" r:id="rId23"/>
    <p:sldId id="3627" r:id="rId24"/>
    <p:sldId id="3628" r:id="rId25"/>
    <p:sldId id="3629" r:id="rId26"/>
    <p:sldId id="3630" r:id="rId27"/>
    <p:sldId id="3631" r:id="rId28"/>
    <p:sldId id="3632" r:id="rId29"/>
    <p:sldId id="3633" r:id="rId30"/>
    <p:sldId id="3634" r:id="rId31"/>
    <p:sldId id="3635" r:id="rId32"/>
    <p:sldId id="2242" r:id="rId33"/>
    <p:sldId id="2200" r:id="rId34"/>
    <p:sldId id="2201" r:id="rId35"/>
    <p:sldId id="2243" r:id="rId36"/>
    <p:sldId id="2202" r:id="rId37"/>
    <p:sldId id="2244" r:id="rId38"/>
    <p:sldId id="2203" r:id="rId39"/>
    <p:sldId id="2448" r:id="rId40"/>
    <p:sldId id="2449" r:id="rId41"/>
    <p:sldId id="2450" r:id="rId42"/>
    <p:sldId id="339" r:id="rId43"/>
    <p:sldId id="3362" r:id="rId44"/>
    <p:sldId id="3363" r:id="rId45"/>
    <p:sldId id="3413" r:id="rId46"/>
    <p:sldId id="3036" r:id="rId47"/>
    <p:sldId id="3037" r:id="rId48"/>
    <p:sldId id="3038" r:id="rId49"/>
    <p:sldId id="2213" r:id="rId50"/>
    <p:sldId id="2214" r:id="rId51"/>
    <p:sldId id="2245" r:id="rId52"/>
    <p:sldId id="2216" r:id="rId53"/>
    <p:sldId id="2250" r:id="rId54"/>
    <p:sldId id="2217" r:id="rId55"/>
    <p:sldId id="368" r:id="rId56"/>
    <p:sldId id="3637" r:id="rId57"/>
    <p:sldId id="3638" r:id="rId58"/>
    <p:sldId id="3639" r:id="rId59"/>
    <p:sldId id="3645" r:id="rId60"/>
    <p:sldId id="3643" r:id="rId61"/>
    <p:sldId id="2311" r:id="rId62"/>
    <p:sldId id="2221" r:id="rId63"/>
    <p:sldId id="2222" r:id="rId64"/>
    <p:sldId id="2224" r:id="rId65"/>
    <p:sldId id="2226" r:id="rId66"/>
    <p:sldId id="2227" r:id="rId67"/>
    <p:sldId id="791" r:id="rId68"/>
    <p:sldId id="794" r:id="rId69"/>
    <p:sldId id="797" r:id="rId70"/>
    <p:sldId id="3644" r:id="rId71"/>
    <p:sldId id="2228" r:id="rId72"/>
    <p:sldId id="2223" r:id="rId73"/>
    <p:sldId id="2230" r:id="rId74"/>
    <p:sldId id="2383" r:id="rId75"/>
    <p:sldId id="2382" r:id="rId76"/>
    <p:sldId id="2327" r:id="rId77"/>
    <p:sldId id="2234" r:id="rId78"/>
    <p:sldId id="2235" r:id="rId79"/>
    <p:sldId id="2132" r:id="rId80"/>
    <p:sldId id="2163" r:id="rId81"/>
    <p:sldId id="2225" r:id="rId82"/>
    <p:sldId id="2236" r:id="rId8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40"/>
    <p:restoredTop sz="78695"/>
  </p:normalViewPr>
  <p:slideViewPr>
    <p:cSldViewPr snapToGrid="0" snapToObjects="1">
      <p:cViewPr varScale="1">
        <p:scale>
          <a:sx n="87" d="100"/>
          <a:sy n="87" d="100"/>
        </p:scale>
        <p:origin x="1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notesMaster" Target="notesMasters/notesMaster1.xml"/><Relationship Id="rId89" Type="http://schemas.microsoft.com/office/2018/10/relationships/authors" Target="author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</a:t>
            </a:r>
            <a:r>
              <a:rPr lang="en-US" dirty="0" err="1"/>
              <a:t>i</a:t>
            </a:r>
            <a:r>
              <a:rPr lang="en-US" dirty="0"/>
              <a:t>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6871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9716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</a:t>
            </a:r>
            <a:r>
              <a:rPr lang="en-US" dirty="0" err="1"/>
              <a:t>i</a:t>
            </a:r>
            <a:r>
              <a:rPr lang="en-US" dirty="0"/>
              <a:t>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6871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15+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b="0" dirty="0" err="1"/>
              <a:t>ū</a:t>
            </a:r>
            <a:r>
              <a:rPr lang="en-US" b="0" dirty="0"/>
              <a:t>/</a:t>
            </a:r>
            <a:r>
              <a:rPr lang="en-US" b="1" dirty="0"/>
              <a:t> </a:t>
            </a:r>
            <a:r>
              <a:rPr lang="en-US" b="0" dirty="0"/>
              <a:t>sound.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856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15+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b="0" dirty="0" err="1"/>
              <a:t>ū</a:t>
            </a:r>
            <a:r>
              <a:rPr lang="en-US" b="0" dirty="0"/>
              <a:t>/</a:t>
            </a:r>
            <a:r>
              <a:rPr lang="en-US" b="1" dirty="0"/>
              <a:t> </a:t>
            </a:r>
            <a:r>
              <a:rPr lang="en-US" b="0" dirty="0"/>
              <a:t>sound.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4092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17+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AU" sz="1800" dirty="0"/>
              <a:t>ŏ</a:t>
            </a:r>
            <a:r>
              <a:rPr lang="en-US" dirty="0"/>
              <a:t>/ sound.</a:t>
            </a:r>
          </a:p>
          <a:p>
            <a:r>
              <a:rPr lang="en-US" dirty="0"/>
              <a:t>F represents the /v/ sound.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1796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19-84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EE /</a:t>
            </a:r>
            <a:r>
              <a:rPr lang="en-US" dirty="0" err="1"/>
              <a:t>ē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99364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3897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22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597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116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000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55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57E17-BB0F-4611-B300-40653E77536A}" type="datetime1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057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5396F-DD50-478B-A4F7-53221FAE4F8F}" type="datetime1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84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CD0E-5826-4F94-BBA9-C4B035190342}" type="datetime1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3250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E1704-1A01-46E9-959D-1C2710B9B0E9}" type="datetime1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0476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BBB4-9290-49DE-BAC7-7B88408D4F15}" type="datetime1">
              <a:rPr lang="en-US" smtClean="0"/>
              <a:t>12/17/2024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7041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15ED1-46CC-491B-8974-99FCD31C2362}" type="datetime1">
              <a:rPr lang="en-US" smtClean="0"/>
              <a:t>12/17/2024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0891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6A88-8ED8-47D8-B68F-E8E639BCBFB1}" type="datetime1">
              <a:rPr lang="en-US" smtClean="0"/>
              <a:t>12/17/2024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6982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89548E-362C-57C1-8B7B-8201A78D7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FD2EF-270C-4180-B7EC-3CF24CB94FAA}" type="datetime1">
              <a:rPr lang="en-US" smtClean="0"/>
              <a:t>12/17/2024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D847B5-FD65-43C5-5296-F8B080A5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948135-21B8-23B3-0F9D-BC8FFD9AB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07B812-81E3-5C4D-7A39-52237DF55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69E720-13F4-7A1F-F6C1-B3CE2C5578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1294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4F90B-74C7-4CC8-B8CB-DF07374B1336}" type="datetime1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6756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1F4FE-1B5D-4607-BECB-5DB70CA985F4}" type="datetime1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0166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CE5CD-21FB-48AF-9A89-535D6826E3DE}" type="datetime1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28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22325-F54F-4003-BD3F-CF83C5E4A3E6}" type="datetime1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129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9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FD2EF-270C-4180-B7EC-3CF24CB94FAA}" type="datetime1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529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gi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36a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I Review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m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6973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5632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t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7918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p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9369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f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4579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6778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1750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7550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5374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4210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k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57102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53397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r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51943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l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05158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w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26343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j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53092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y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23418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x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36378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qu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79883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v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9169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z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93279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F9B57B-87C0-4B21-D6E1-E700D0520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183" y="3903155"/>
            <a:ext cx="2633633" cy="264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4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04509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36a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I Review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68549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09FCB8E-4513-5BC4-EFD5-8B0770F84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2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4CB9C7-0DE4-8F78-43C2-11EC828535C9}"/>
              </a:ext>
            </a:extLst>
          </p:cNvPr>
          <p:cNvSpPr txBox="1"/>
          <p:nvPr/>
        </p:nvSpPr>
        <p:spPr>
          <a:xfrm>
            <a:off x="3181454" y="4472296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45911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511EE71C-FA9F-72E3-0CC8-2B59FC6FA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172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low confidence">
            <a:extLst>
              <a:ext uri="{FF2B5EF4-FFF2-40B4-BE49-F238E27FC236}">
                <a16:creationId xmlns:a16="http://schemas.microsoft.com/office/drawing/2014/main" id="{29F0B536-066B-98DA-D919-E57860533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972" y="1844040"/>
            <a:ext cx="663223" cy="316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639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08E990E8-0810-0AAA-E36C-812C90A96C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936" b="29552"/>
          <a:stretch/>
        </p:blipFill>
        <p:spPr>
          <a:xfrm>
            <a:off x="0" y="887104"/>
            <a:ext cx="9144000" cy="394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009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1739541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837E1154-8043-31CF-B6BE-74D3F8A35A0C}"/>
              </a:ext>
            </a:extLst>
          </p:cNvPr>
          <p:cNvSpPr txBox="1"/>
          <p:nvPr/>
        </p:nvSpPr>
        <p:spPr>
          <a:xfrm>
            <a:off x="2233215" y="3870370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six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255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it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if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sit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win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him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big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867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46;p36">
            <a:extLst>
              <a:ext uri="{FF2B5EF4-FFF2-40B4-BE49-F238E27FC236}">
                <a16:creationId xmlns:a16="http://schemas.microsoft.com/office/drawing/2014/main" id="{C0F9109D-5568-2062-53AA-1E936FC030FC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did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648;p36">
            <a:extLst>
              <a:ext uri="{FF2B5EF4-FFF2-40B4-BE49-F238E27FC236}">
                <a16:creationId xmlns:a16="http://schemas.microsoft.com/office/drawing/2014/main" id="{A646ADA5-FD61-2C9F-A5EE-D69D673BEDFB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hit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650;p36">
            <a:extLst>
              <a:ext uri="{FF2B5EF4-FFF2-40B4-BE49-F238E27FC236}">
                <a16:creationId xmlns:a16="http://schemas.microsoft.com/office/drawing/2014/main" id="{2669681B-96A0-E5EB-AB04-EFB290FC14A7}"/>
              </a:ext>
            </a:extLst>
          </p:cNvPr>
          <p:cNvSpPr txBox="1"/>
          <p:nvPr/>
        </p:nvSpPr>
        <p:spPr>
          <a:xfrm>
            <a:off x="2990504" y="3577552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pig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171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36a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I Review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F9B57B-87C0-4B21-D6E1-E700D0520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183" y="3903155"/>
            <a:ext cx="2633633" cy="264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2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35664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59820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09FCB8E-4513-5BC4-EFD5-8B0770F84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2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4CB9C7-0DE4-8F78-43C2-11EC828535C9}"/>
              </a:ext>
            </a:extLst>
          </p:cNvPr>
          <p:cNvSpPr txBox="1"/>
          <p:nvPr/>
        </p:nvSpPr>
        <p:spPr>
          <a:xfrm>
            <a:off x="3181454" y="4472296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10231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08E990E8-0810-0AAA-E36C-812C90A96C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936" b="29552"/>
          <a:stretch/>
        </p:blipFill>
        <p:spPr>
          <a:xfrm>
            <a:off x="0" y="887104"/>
            <a:ext cx="9144000" cy="394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003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if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big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six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him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021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4DEDE1-231B-4DFC-A6DB-F40CAA692D5B}"/>
              </a:ext>
            </a:extLst>
          </p:cNvPr>
          <p:cNvSpPr/>
          <p:nvPr/>
        </p:nvSpPr>
        <p:spPr>
          <a:xfrm>
            <a:off x="3752779" y="4167152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572CC22-C079-1441-9243-BAF4479FDB5E}"/>
              </a:ext>
            </a:extLst>
          </p:cNvPr>
          <p:cNvSpPr/>
          <p:nvPr/>
        </p:nvSpPr>
        <p:spPr>
          <a:xfrm>
            <a:off x="4500333" y="414485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47F217-E6BA-8C3C-0C82-A934C749E3D3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16777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do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2E1F12-F592-47FC-91A4-7963B7A00DCE}"/>
              </a:ext>
            </a:extLst>
          </p:cNvPr>
          <p:cNvSpPr/>
          <p:nvPr/>
        </p:nvSpPr>
        <p:spPr>
          <a:xfrm>
            <a:off x="3824665" y="403775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8600FD6D-EB74-8447-AFDF-0A12B1536C35}"/>
              </a:ext>
            </a:extLst>
          </p:cNvPr>
          <p:cNvSpPr/>
          <p:nvPr/>
        </p:nvSpPr>
        <p:spPr>
          <a:xfrm>
            <a:off x="4689176" y="403775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795FB3-4FA4-2470-82A2-1584B10C0C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3973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of</a:t>
            </a: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BB925A6F-8B1A-1B48-818C-725B478D4A22}"/>
              </a:ext>
            </a:extLst>
          </p:cNvPr>
          <p:cNvSpPr/>
          <p:nvPr/>
        </p:nvSpPr>
        <p:spPr>
          <a:xfrm>
            <a:off x="4734234" y="413047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1DEEBC48-848F-6740-A047-B8A513FDC9C7}"/>
              </a:ext>
            </a:extLst>
          </p:cNvPr>
          <p:cNvSpPr/>
          <p:nvPr/>
        </p:nvSpPr>
        <p:spPr>
          <a:xfrm>
            <a:off x="3894006" y="412644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2E5440-9FAB-E565-B48B-E5542EDAC15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2263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see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5F0AA7-1395-4608-92A4-664BA558A331}"/>
              </a:ext>
            </a:extLst>
          </p:cNvPr>
          <p:cNvSpPr/>
          <p:nvPr/>
        </p:nvSpPr>
        <p:spPr>
          <a:xfrm>
            <a:off x="3241036" y="403596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426E2103-5C35-4232-B74E-81B846071131}"/>
              </a:ext>
            </a:extLst>
          </p:cNvPr>
          <p:cNvSpPr/>
          <p:nvPr/>
        </p:nvSpPr>
        <p:spPr>
          <a:xfrm>
            <a:off x="4572000" y="404042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A2D2B1-0CF0-5D65-40EA-2A8BD844328D}"/>
              </a:ext>
            </a:extLst>
          </p:cNvPr>
          <p:cNvCxnSpPr>
            <a:cxnSpLocks/>
          </p:cNvCxnSpPr>
          <p:nvPr/>
        </p:nvCxnSpPr>
        <p:spPr>
          <a:xfrm>
            <a:off x="4139027" y="3865175"/>
            <a:ext cx="1533111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C8AD339-B1CE-F4B2-2E2F-D338D63D6D48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167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 I mix it?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43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Sid said to sit.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70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see a big pig.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03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Gil and his Pig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562732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Gil has a big pig.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His pig is in its big pen.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mud pit is in the pen.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pig can swim in the mud pit. </a:t>
            </a:r>
            <a:endParaRPr kumimoji="0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69510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881260" y="689496"/>
            <a:ext cx="748782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pig can dig in the mud pit.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pig has a lot of fun in the mud pit.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Gil grins at his pig.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pig grins at Gil. 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6108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34363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958</TotalTime>
  <Words>684</Words>
  <Application>Microsoft Office PowerPoint</Application>
  <PresentationFormat>On-screen Show (4:3)</PresentationFormat>
  <Paragraphs>150</Paragraphs>
  <Slides>81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81</vt:i4>
      </vt:variant>
    </vt:vector>
  </HeadingPairs>
  <TitlesOfParts>
    <vt:vector size="87" baseType="lpstr">
      <vt:lpstr>Arial</vt:lpstr>
      <vt:lpstr>Calibri</vt:lpstr>
      <vt:lpstr>Calibri Light</vt:lpstr>
      <vt:lpstr>Century Gothic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Wes Cutajar</cp:lastModifiedBy>
  <cp:revision>41</cp:revision>
  <dcterms:created xsi:type="dcterms:W3CDTF">2022-06-06T14:24:31Z</dcterms:created>
  <dcterms:modified xsi:type="dcterms:W3CDTF">2024-12-17T02:02:58Z</dcterms:modified>
</cp:coreProperties>
</file>