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4"/>
  </p:notesMasterIdLst>
  <p:sldIdLst>
    <p:sldId id="2247" r:id="rId2"/>
    <p:sldId id="2199" r:id="rId3"/>
    <p:sldId id="3049" r:id="rId4"/>
    <p:sldId id="2248" r:id="rId5"/>
    <p:sldId id="2240" r:id="rId6"/>
    <p:sldId id="2238" r:id="rId7"/>
    <p:sldId id="2241" r:id="rId8"/>
    <p:sldId id="2198" r:id="rId9"/>
    <p:sldId id="3594" r:id="rId10"/>
    <p:sldId id="3595" r:id="rId11"/>
    <p:sldId id="3596" r:id="rId12"/>
    <p:sldId id="3597" r:id="rId13"/>
    <p:sldId id="3598" r:id="rId14"/>
    <p:sldId id="3599" r:id="rId15"/>
    <p:sldId id="3600" r:id="rId16"/>
    <p:sldId id="3601" r:id="rId17"/>
    <p:sldId id="3602" r:id="rId18"/>
    <p:sldId id="3603" r:id="rId19"/>
    <p:sldId id="3604" r:id="rId20"/>
    <p:sldId id="3605" r:id="rId21"/>
    <p:sldId id="3606" r:id="rId22"/>
    <p:sldId id="3607" r:id="rId23"/>
    <p:sldId id="3608" r:id="rId24"/>
    <p:sldId id="3609" r:id="rId25"/>
    <p:sldId id="3610" r:id="rId26"/>
    <p:sldId id="3611" r:id="rId27"/>
    <p:sldId id="3612" r:id="rId28"/>
    <p:sldId id="3613" r:id="rId29"/>
    <p:sldId id="3614" r:id="rId30"/>
    <p:sldId id="2242" r:id="rId31"/>
    <p:sldId id="2200" r:id="rId32"/>
    <p:sldId id="2201" r:id="rId33"/>
    <p:sldId id="2243" r:id="rId34"/>
    <p:sldId id="2202" r:id="rId35"/>
    <p:sldId id="2244" r:id="rId36"/>
    <p:sldId id="2203" r:id="rId37"/>
    <p:sldId id="2437" r:id="rId38"/>
    <p:sldId id="2438" r:id="rId39"/>
    <p:sldId id="2439" r:id="rId40"/>
    <p:sldId id="2440" r:id="rId41"/>
    <p:sldId id="2441" r:id="rId42"/>
    <p:sldId id="2442" r:id="rId43"/>
    <p:sldId id="2443" r:id="rId44"/>
    <p:sldId id="3244" r:id="rId45"/>
    <p:sldId id="2446" r:id="rId46"/>
    <p:sldId id="3628" r:id="rId47"/>
    <p:sldId id="3346" r:id="rId48"/>
    <p:sldId id="3347" r:id="rId49"/>
    <p:sldId id="3348" r:id="rId50"/>
    <p:sldId id="3035" r:id="rId51"/>
    <p:sldId id="3034" r:id="rId52"/>
    <p:sldId id="3033" r:id="rId53"/>
    <p:sldId id="2213" r:id="rId54"/>
    <p:sldId id="2214" r:id="rId55"/>
    <p:sldId id="2245" r:id="rId56"/>
    <p:sldId id="2216" r:id="rId57"/>
    <p:sldId id="2250" r:id="rId58"/>
    <p:sldId id="2217" r:id="rId59"/>
    <p:sldId id="368" r:id="rId60"/>
    <p:sldId id="3615" r:id="rId61"/>
    <p:sldId id="3616" r:id="rId62"/>
    <p:sldId id="3617" r:id="rId63"/>
    <p:sldId id="3618" r:id="rId64"/>
    <p:sldId id="3619" r:id="rId65"/>
    <p:sldId id="3620" r:id="rId66"/>
    <p:sldId id="3621" r:id="rId67"/>
    <p:sldId id="3629" r:id="rId68"/>
    <p:sldId id="3623" r:id="rId69"/>
    <p:sldId id="3627" r:id="rId70"/>
    <p:sldId id="2308" r:id="rId71"/>
    <p:sldId id="2221" r:id="rId72"/>
    <p:sldId id="2222" r:id="rId73"/>
    <p:sldId id="2224" r:id="rId74"/>
    <p:sldId id="2226" r:id="rId75"/>
    <p:sldId id="2227" r:id="rId76"/>
    <p:sldId id="2138" r:id="rId77"/>
    <p:sldId id="2101" r:id="rId78"/>
    <p:sldId id="2104" r:id="rId79"/>
    <p:sldId id="562" r:id="rId80"/>
    <p:sldId id="2228" r:id="rId81"/>
    <p:sldId id="2223" r:id="rId82"/>
    <p:sldId id="2230" r:id="rId83"/>
    <p:sldId id="2326" r:id="rId84"/>
    <p:sldId id="2380" r:id="rId85"/>
    <p:sldId id="2381" r:id="rId86"/>
    <p:sldId id="2234" r:id="rId87"/>
    <p:sldId id="2235" r:id="rId88"/>
    <p:sldId id="2151" r:id="rId89"/>
    <p:sldId id="2152" r:id="rId90"/>
    <p:sldId id="2165" r:id="rId91"/>
    <p:sldId id="2225" r:id="rId92"/>
    <p:sldId id="2236" r:id="rId9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90"/>
    <p:restoredTop sz="78762"/>
  </p:normalViewPr>
  <p:slideViewPr>
    <p:cSldViewPr snapToGrid="0" snapToObjects="1">
      <p:cViewPr varScale="1">
        <p:scale>
          <a:sx n="87" d="100"/>
          <a:sy n="87" d="100"/>
        </p:scale>
        <p:origin x="74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99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6116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138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74787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6612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8628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a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413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83129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112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74787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a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413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1-45</a:t>
            </a:r>
          </a:p>
          <a:p>
            <a:endParaRPr lang="en-US" dirty="0"/>
          </a:p>
          <a:p>
            <a:r>
              <a:rPr lang="en-US" dirty="0"/>
              <a:t>The digraph TH has not been introduced yet.</a:t>
            </a:r>
          </a:p>
          <a:p>
            <a:r>
              <a:rPr lang="en-US" dirty="0"/>
              <a:t>E represents the</a:t>
            </a:r>
            <a:r>
              <a:rPr lang="en-US" b="0" dirty="0"/>
              <a:t> /</a:t>
            </a:r>
            <a:r>
              <a:rPr lang="en-US" b="0" dirty="0" err="1"/>
              <a:t>ŭ</a:t>
            </a:r>
            <a:r>
              <a:rPr lang="en-US" b="0" dirty="0"/>
              <a:t>/ or /</a:t>
            </a:r>
            <a:r>
              <a:rPr lang="en-US" sz="1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ə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</a:t>
            </a:r>
            <a:r>
              <a:rPr lang="en-US" b="0" dirty="0"/>
              <a:t>sound depending on stress.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b="0" dirty="0"/>
          </a:p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8688796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 /</a:t>
            </a:r>
            <a:r>
              <a:rPr lang="en-US" dirty="0" err="1"/>
              <a:t>ī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33256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 7+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as a word can be pronounced /</a:t>
            </a:r>
            <a:r>
              <a:rPr lang="en-US" dirty="0" err="1"/>
              <a:t>ā</a:t>
            </a:r>
            <a:r>
              <a:rPr lang="en-US" dirty="0"/>
              <a:t>/ or /</a:t>
            </a:r>
            <a:r>
              <a:rPr lang="en-US" dirty="0" err="1"/>
              <a:t>ŭ</a:t>
            </a:r>
            <a:r>
              <a:rPr lang="en-US" dirty="0"/>
              <a:t>/.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81223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/>
              <a:t>Lesson 13+</a:t>
            </a:r>
          </a:p>
          <a:p>
            <a:endParaRPr lang="en-US" sz="1900" dirty="0"/>
          </a:p>
          <a:p>
            <a:r>
              <a:rPr lang="en-US" sz="1900" dirty="0"/>
              <a:t>AI </a:t>
            </a:r>
            <a:r>
              <a:rPr lang="en-US" sz="2000" dirty="0"/>
              <a:t>represents</a:t>
            </a:r>
            <a:r>
              <a:rPr lang="en-US" sz="1900" dirty="0"/>
              <a:t> the /</a:t>
            </a:r>
            <a:r>
              <a:rPr lang="en-US" sz="1900" dirty="0" err="1"/>
              <a:t>ĕ</a:t>
            </a:r>
            <a:r>
              <a:rPr lang="en-US" sz="1900" dirty="0"/>
              <a:t>/ sound.</a:t>
            </a:r>
          </a:p>
          <a:p>
            <a:endParaRPr lang="en-US" sz="19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0" dirty="0"/>
              <a:t>The white rectangle under the word may be used in editing mode. Cover the heart and square icons then reveal them one at a time during instruction. </a:t>
            </a:r>
            <a:endParaRPr lang="en-US" sz="2000" b="0" dirty="0"/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1795822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4382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9688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84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8312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535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902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35c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A Advanced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1637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t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1179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p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2612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f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0656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5116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7378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2357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7713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b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91211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7950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26876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r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41284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l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60299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w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60864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j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02838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y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83082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x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13559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qu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18153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v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69555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z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2096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F8370F-7479-A63B-2A2F-C5B60CA91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110" y="3903155"/>
            <a:ext cx="2082012" cy="234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07417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156" y="3429000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18978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35c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A Advanced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3004338" y="376205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4526000" y="376205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5494760" y="376205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6270686" y="376205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52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3800" b="1" dirty="0">
                <a:solidFill>
                  <a:prstClr val="black"/>
                </a:solidFill>
                <a:latin typeface="Century Gothic" panose="020B0502020202020204" pitchFamily="34" charset="0"/>
              </a:rPr>
              <a:t>hand</a:t>
            </a:r>
            <a:endParaRPr kumimoji="0" lang="en-US" altLang="en-US" sz="1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2948582" y="376205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923834" y="3778043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978980" y="3778042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757689" y="376205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73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2497854" y="3762056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541874" y="3778042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833580" y="3778042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6125286" y="3778042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75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1">
            <a:extLst>
              <a:ext uri="{FF2B5EF4-FFF2-40B4-BE49-F238E27FC236}">
                <a16:creationId xmlns:a16="http://schemas.microsoft.com/office/drawing/2014/main" id="{AB147248-DB79-82D0-348F-928322B06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386" y="1506782"/>
            <a:ext cx="283722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CB384F0D-98F1-B77D-AAC7-2E7C7ED1E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386" y="2781657"/>
            <a:ext cx="283722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jam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41E799EF-B1A7-1852-ED1B-4475E96B2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386" y="4105096"/>
            <a:ext cx="283722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8E59643D-664C-4A2A-7960-3B14D89B5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1467" y="5385054"/>
            <a:ext cx="354106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camp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DE3311-D7CB-05E8-2C98-EADAEF0EBCD8}"/>
              </a:ext>
            </a:extLst>
          </p:cNvPr>
          <p:cNvSpPr/>
          <p:nvPr/>
        </p:nvSpPr>
        <p:spPr>
          <a:xfrm>
            <a:off x="1522982" y="246479"/>
            <a:ext cx="2199477" cy="1102819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39CD96-E4BC-D04D-9454-6500A22E236C}"/>
              </a:ext>
            </a:extLst>
          </p:cNvPr>
          <p:cNvSpPr/>
          <p:nvPr/>
        </p:nvSpPr>
        <p:spPr>
          <a:xfrm>
            <a:off x="5399239" y="246479"/>
            <a:ext cx="2199477" cy="1102819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</a:p>
        </p:txBody>
      </p:sp>
    </p:spTree>
    <p:extLst>
      <p:ext uri="{BB962C8B-B14F-4D97-AF65-F5344CB8AC3E}">
        <p14:creationId xmlns:p14="http://schemas.microsoft.com/office/powerpoint/2010/main" val="298528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85CC4E-C072-ACAA-1320-C3373D1F5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189" y="719328"/>
            <a:ext cx="2775274" cy="367782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559969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1EDC8C-16F9-49B5-A3AB-AC2B60EA43F0}"/>
              </a:ext>
            </a:extLst>
          </p:cNvPr>
          <p:cNvSpPr/>
          <p:nvPr/>
        </p:nvSpPr>
        <p:spPr>
          <a:xfrm>
            <a:off x="1601040" y="2420967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03362F-607D-4CE2-AB3B-FF3953136C26}"/>
              </a:ext>
            </a:extLst>
          </p:cNvPr>
          <p:cNvSpPr/>
          <p:nvPr/>
        </p:nvSpPr>
        <p:spPr>
          <a:xfrm>
            <a:off x="5477297" y="2420967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</a:p>
        </p:txBody>
      </p:sp>
    </p:spTree>
    <p:extLst>
      <p:ext uri="{BB962C8B-B14F-4D97-AF65-F5344CB8AC3E}">
        <p14:creationId xmlns:p14="http://schemas.microsoft.com/office/powerpoint/2010/main" val="42123552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85CC4E-C072-ACAA-1320-C3373D1F5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189" y="719328"/>
            <a:ext cx="2775274" cy="367782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C401AD-666A-BFE0-48AB-0E3464397DC9}"/>
              </a:ext>
            </a:extLst>
          </p:cNvPr>
          <p:cNvSpPr txBox="1"/>
          <p:nvPr/>
        </p:nvSpPr>
        <p:spPr>
          <a:xfrm>
            <a:off x="3172905" y="4402393"/>
            <a:ext cx="2788920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26310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EC3F88-2626-D999-01B5-C116D55D9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4489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3CB5F6-CBA1-28F1-3258-F23419CCE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114" y="2783308"/>
            <a:ext cx="1437828" cy="204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138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9A419-87C9-829C-BD82-D36D8132F2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667" b="11042"/>
          <a:stretch/>
        </p:blipFill>
        <p:spPr>
          <a:xfrm>
            <a:off x="0" y="1005840"/>
            <a:ext cx="9144000" cy="509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794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46;p36">
            <a:extLst>
              <a:ext uri="{FF2B5EF4-FFF2-40B4-BE49-F238E27FC236}">
                <a16:creationId xmlns:a16="http://schemas.microsoft.com/office/drawing/2014/main" id="{C9583794-F65E-CC89-B67F-446F3735FF12}"/>
              </a:ext>
            </a:extLst>
          </p:cNvPr>
          <p:cNvSpPr txBox="1"/>
          <p:nvPr/>
        </p:nvSpPr>
        <p:spPr>
          <a:xfrm>
            <a:off x="706582" y="156659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hat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648;p36">
            <a:extLst>
              <a:ext uri="{FF2B5EF4-FFF2-40B4-BE49-F238E27FC236}">
                <a16:creationId xmlns:a16="http://schemas.microsoft.com/office/drawing/2014/main" id="{EA5D266D-2DC6-184E-38E7-47290AEE003F}"/>
              </a:ext>
            </a:extLst>
          </p:cNvPr>
          <p:cNvSpPr txBox="1"/>
          <p:nvPr/>
        </p:nvSpPr>
        <p:spPr>
          <a:xfrm>
            <a:off x="5214848" y="156659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650;p36">
            <a:extLst>
              <a:ext uri="{FF2B5EF4-FFF2-40B4-BE49-F238E27FC236}">
                <a16:creationId xmlns:a16="http://schemas.microsoft.com/office/drawing/2014/main" id="{505ADCA0-FD4B-F6BC-B17B-D3F3ADA5E89F}"/>
              </a:ext>
            </a:extLst>
          </p:cNvPr>
          <p:cNvSpPr txBox="1"/>
          <p:nvPr/>
        </p:nvSpPr>
        <p:spPr>
          <a:xfrm>
            <a:off x="706582" y="331803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can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651;p36">
            <a:extLst>
              <a:ext uri="{FF2B5EF4-FFF2-40B4-BE49-F238E27FC236}">
                <a16:creationId xmlns:a16="http://schemas.microsoft.com/office/drawing/2014/main" id="{3496672F-708A-33BA-4E07-90D260F78B96}"/>
              </a:ext>
            </a:extLst>
          </p:cNvPr>
          <p:cNvSpPr txBox="1"/>
          <p:nvPr/>
        </p:nvSpPr>
        <p:spPr>
          <a:xfrm>
            <a:off x="5214850" y="331803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flat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" name="Google Shape;651;p36">
            <a:extLst>
              <a:ext uri="{FF2B5EF4-FFF2-40B4-BE49-F238E27FC236}">
                <a16:creationId xmlns:a16="http://schemas.microsoft.com/office/drawing/2014/main" id="{AE87EC36-67C3-DDEB-2231-735EE5E7E24D}"/>
              </a:ext>
            </a:extLst>
          </p:cNvPr>
          <p:cNvSpPr txBox="1"/>
          <p:nvPr/>
        </p:nvSpPr>
        <p:spPr>
          <a:xfrm>
            <a:off x="2990504" y="4968928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lang="en-US" sz="8800" b="1" kern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414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had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dad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bags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fact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drag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680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56659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an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56659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31803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hand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31803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lamp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1;p36">
            <a:extLst>
              <a:ext uri="{FF2B5EF4-FFF2-40B4-BE49-F238E27FC236}">
                <a16:creationId xmlns:a16="http://schemas.microsoft.com/office/drawing/2014/main" id="{06E6766F-CE9C-647D-BACB-726A44F53663}"/>
              </a:ext>
            </a:extLst>
          </p:cNvPr>
          <p:cNvSpPr txBox="1"/>
          <p:nvPr/>
        </p:nvSpPr>
        <p:spPr>
          <a:xfrm>
            <a:off x="2990504" y="4968928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plant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959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35c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A Advanced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F8370F-7479-A63B-2A2F-C5B60CA91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110" y="3903155"/>
            <a:ext cx="2082012" cy="234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3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03072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156" y="3429000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400690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3004338" y="376205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4526000" y="376205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5494760" y="376205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6270686" y="376205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0064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hand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2948582" y="376205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923834" y="3778043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978980" y="3778042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757689" y="376205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3520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2497854" y="3762056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541874" y="3778042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833580" y="3778042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6125286" y="3778042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9841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1">
            <a:extLst>
              <a:ext uri="{FF2B5EF4-FFF2-40B4-BE49-F238E27FC236}">
                <a16:creationId xmlns:a16="http://schemas.microsoft.com/office/drawing/2014/main" id="{AB147248-DB79-82D0-348F-928322B06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386" y="1506782"/>
            <a:ext cx="283722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CB384F0D-98F1-B77D-AAC7-2E7C7ED1E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386" y="2781657"/>
            <a:ext cx="283722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jam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41E799EF-B1A7-1852-ED1B-4475E96B2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386" y="4105096"/>
            <a:ext cx="283722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8E59643D-664C-4A2A-7960-3B14D89B5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1467" y="5385054"/>
            <a:ext cx="354106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camp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DE3311-D7CB-05E8-2C98-EADAEF0EBCD8}"/>
              </a:ext>
            </a:extLst>
          </p:cNvPr>
          <p:cNvSpPr/>
          <p:nvPr/>
        </p:nvSpPr>
        <p:spPr>
          <a:xfrm>
            <a:off x="1522982" y="246479"/>
            <a:ext cx="2199477" cy="1102819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39CD96-E4BC-D04D-9454-6500A22E236C}"/>
              </a:ext>
            </a:extLst>
          </p:cNvPr>
          <p:cNvSpPr/>
          <p:nvPr/>
        </p:nvSpPr>
        <p:spPr>
          <a:xfrm>
            <a:off x="5399239" y="246479"/>
            <a:ext cx="2199477" cy="1102819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</a:p>
        </p:txBody>
      </p:sp>
    </p:spTree>
    <p:extLst>
      <p:ext uri="{BB962C8B-B14F-4D97-AF65-F5344CB8AC3E}">
        <p14:creationId xmlns:p14="http://schemas.microsoft.com/office/powerpoint/2010/main" val="205085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85CC4E-C072-ACAA-1320-C3373D1F5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189" y="719328"/>
            <a:ext cx="2775274" cy="367782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C401AD-666A-BFE0-48AB-0E3464397DC9}"/>
              </a:ext>
            </a:extLst>
          </p:cNvPr>
          <p:cNvSpPr txBox="1"/>
          <p:nvPr/>
        </p:nvSpPr>
        <p:spPr>
          <a:xfrm>
            <a:off x="3172905" y="4402393"/>
            <a:ext cx="2788920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95032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1EDC8C-16F9-49B5-A3AB-AC2B60EA43F0}"/>
              </a:ext>
            </a:extLst>
          </p:cNvPr>
          <p:cNvSpPr/>
          <p:nvPr/>
        </p:nvSpPr>
        <p:spPr>
          <a:xfrm>
            <a:off x="1601040" y="2420967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03362F-607D-4CE2-AB3B-FF3953136C26}"/>
              </a:ext>
            </a:extLst>
          </p:cNvPr>
          <p:cNvSpPr/>
          <p:nvPr/>
        </p:nvSpPr>
        <p:spPr>
          <a:xfrm>
            <a:off x="5477297" y="2420967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</a:p>
        </p:txBody>
      </p:sp>
    </p:spTree>
    <p:extLst>
      <p:ext uri="{BB962C8B-B14F-4D97-AF65-F5344CB8AC3E}">
        <p14:creationId xmlns:p14="http://schemas.microsoft.com/office/powerpoint/2010/main" val="214554547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9A419-87C9-829C-BD82-D36D8132F2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667" b="11042"/>
          <a:stretch/>
        </p:blipFill>
        <p:spPr>
          <a:xfrm>
            <a:off x="0" y="1005840"/>
            <a:ext cx="9144000" cy="509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99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had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drag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trap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land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108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the</a:t>
            </a:r>
            <a:endParaRPr lang="en-US" sz="11500" spc="300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6486992C-6E00-2B2F-A404-C9085B15D192}"/>
              </a:ext>
            </a:extLst>
          </p:cNvPr>
          <p:cNvSpPr/>
          <p:nvPr/>
        </p:nvSpPr>
        <p:spPr>
          <a:xfrm>
            <a:off x="4835309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C51931-041E-A838-23DF-84F1A33A35CA}"/>
              </a:ext>
            </a:extLst>
          </p:cNvPr>
          <p:cNvCxnSpPr>
            <a:cxnSpLocks/>
          </p:cNvCxnSpPr>
          <p:nvPr/>
        </p:nvCxnSpPr>
        <p:spPr>
          <a:xfrm>
            <a:off x="3297836" y="3919150"/>
            <a:ext cx="1508595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eart 7">
            <a:extLst>
              <a:ext uri="{FF2B5EF4-FFF2-40B4-BE49-F238E27FC236}">
                <a16:creationId xmlns:a16="http://schemas.microsoft.com/office/drawing/2014/main" id="{BCB0CF40-9417-27B1-F56A-A2ACCB8CAA5B}"/>
              </a:ext>
            </a:extLst>
          </p:cNvPr>
          <p:cNvSpPr/>
          <p:nvPr/>
        </p:nvSpPr>
        <p:spPr>
          <a:xfrm>
            <a:off x="3667416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03C9B3-62EA-76AD-29C7-00B94802890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8914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/>
                <a:sym typeface="Arial"/>
              </a:rPr>
              <a:t>I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342DD39D-7E56-463D-A162-AE3FFD37B688}"/>
              </a:ext>
            </a:extLst>
          </p:cNvPr>
          <p:cNvSpPr/>
          <p:nvPr/>
        </p:nvSpPr>
        <p:spPr>
          <a:xfrm>
            <a:off x="4187283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9BE979-90C9-F1A5-7990-32D5C58EAF86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0234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a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05C32AB5-3E76-3EE2-2C45-BD9230175A32}"/>
              </a:ext>
            </a:extLst>
          </p:cNvPr>
          <p:cNvSpPr/>
          <p:nvPr/>
        </p:nvSpPr>
        <p:spPr>
          <a:xfrm>
            <a:off x="4187283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B28A36-F2A2-8DC3-E4DE-7928FC92C25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0924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  <a:cs typeface="Calibri" panose="020F0502020204030204"/>
              </a:rPr>
              <a:t>said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BA46DF-3069-4747-BFC8-F49FED69E089}"/>
              </a:ext>
            </a:extLst>
          </p:cNvPr>
          <p:cNvSpPr/>
          <p:nvPr/>
        </p:nvSpPr>
        <p:spPr>
          <a:xfrm>
            <a:off x="3163307" y="405213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2FAB7B-A37D-4CE4-B7CC-12E8D501595E}"/>
              </a:ext>
            </a:extLst>
          </p:cNvPr>
          <p:cNvSpPr/>
          <p:nvPr/>
        </p:nvSpPr>
        <p:spPr>
          <a:xfrm>
            <a:off x="5234107" y="403819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F15F4FE-AB1E-914C-BBF7-198774FA47BD}"/>
              </a:ext>
            </a:extLst>
          </p:cNvPr>
          <p:cNvCxnSpPr>
            <a:cxnSpLocks/>
          </p:cNvCxnSpPr>
          <p:nvPr/>
        </p:nvCxnSpPr>
        <p:spPr>
          <a:xfrm>
            <a:off x="3896139" y="3879462"/>
            <a:ext cx="109081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eart 7">
            <a:extLst>
              <a:ext uri="{FF2B5EF4-FFF2-40B4-BE49-F238E27FC236}">
                <a16:creationId xmlns:a16="http://schemas.microsoft.com/office/drawing/2014/main" id="{0FF4EF89-3EEA-1211-3F18-69139856E991}"/>
              </a:ext>
            </a:extLst>
          </p:cNvPr>
          <p:cNvSpPr/>
          <p:nvPr/>
        </p:nvSpPr>
        <p:spPr>
          <a:xfrm>
            <a:off x="4056830" y="404265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EC3440-C198-6714-B4A5-80F1CE9EF17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45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am at camp.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61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man has a flag.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92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Stan had maps and hats.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77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Vlad the Crab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663677" y="1519087"/>
            <a:ext cx="8192455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Vlad is a crab.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Vlad the crab ran on the sand.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crab trap was in the sand.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Vlad did not see the trap.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6932550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536954"/>
            <a:ext cx="7751123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Vlad ran in to the trap.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“Help!” said Vlad.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Dax the crab sees Vlad.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“I can help you!” said Dax.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Dax acts fast.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2995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m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002135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536954"/>
            <a:ext cx="7934526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 grabs Vlad.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Dax and Vlad ran from the trap.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crabs are glad.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7708679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959</TotalTime>
  <Words>756</Words>
  <Application>Microsoft Office PowerPoint</Application>
  <PresentationFormat>On-screen Show (4:3)</PresentationFormat>
  <Paragraphs>188</Paragraphs>
  <Slides>92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7" baseType="lpstr">
      <vt:lpstr>Arial</vt:lpstr>
      <vt:lpstr>Calibri</vt:lpstr>
      <vt:lpstr>Century Gothic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Wes Cutajar</cp:lastModifiedBy>
  <cp:revision>41</cp:revision>
  <dcterms:created xsi:type="dcterms:W3CDTF">2022-06-06T14:24:31Z</dcterms:created>
  <dcterms:modified xsi:type="dcterms:W3CDTF">2024-12-17T02:00:09Z</dcterms:modified>
</cp:coreProperties>
</file>