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1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573" r:id="rId10"/>
    <p:sldId id="3574" r:id="rId11"/>
    <p:sldId id="3575" r:id="rId12"/>
    <p:sldId id="3576" r:id="rId13"/>
    <p:sldId id="3577" r:id="rId14"/>
    <p:sldId id="3578" r:id="rId15"/>
    <p:sldId id="3579" r:id="rId16"/>
    <p:sldId id="3580" r:id="rId17"/>
    <p:sldId id="3581" r:id="rId18"/>
    <p:sldId id="3582" r:id="rId19"/>
    <p:sldId id="3583" r:id="rId20"/>
    <p:sldId id="3584" r:id="rId21"/>
    <p:sldId id="3588" r:id="rId22"/>
    <p:sldId id="3587" r:id="rId23"/>
    <p:sldId id="3586" r:id="rId24"/>
    <p:sldId id="3585" r:id="rId25"/>
    <p:sldId id="3589" r:id="rId26"/>
    <p:sldId id="3590" r:id="rId27"/>
    <p:sldId id="3591" r:id="rId28"/>
    <p:sldId id="3592" r:id="rId29"/>
    <p:sldId id="3593" r:id="rId30"/>
    <p:sldId id="2242" r:id="rId31"/>
    <p:sldId id="2200" r:id="rId32"/>
    <p:sldId id="2201" r:id="rId33"/>
    <p:sldId id="2243" r:id="rId34"/>
    <p:sldId id="2202" r:id="rId35"/>
    <p:sldId id="2244" r:id="rId36"/>
    <p:sldId id="2203" r:id="rId37"/>
    <p:sldId id="2447" r:id="rId38"/>
    <p:sldId id="2435" r:id="rId39"/>
    <p:sldId id="2436" r:id="rId40"/>
    <p:sldId id="2428" r:id="rId41"/>
    <p:sldId id="2429" r:id="rId42"/>
    <p:sldId id="2431" r:id="rId43"/>
    <p:sldId id="2432" r:id="rId44"/>
    <p:sldId id="2434" r:id="rId45"/>
    <p:sldId id="3343" r:id="rId46"/>
    <p:sldId id="3344" r:id="rId47"/>
    <p:sldId id="3345" r:id="rId48"/>
    <p:sldId id="3030" r:id="rId49"/>
    <p:sldId id="3031" r:id="rId50"/>
    <p:sldId id="3032" r:id="rId51"/>
    <p:sldId id="2213" r:id="rId52"/>
    <p:sldId id="2214" r:id="rId53"/>
    <p:sldId id="2245" r:id="rId54"/>
    <p:sldId id="2216" r:id="rId55"/>
    <p:sldId id="2250" r:id="rId56"/>
    <p:sldId id="2217" r:id="rId57"/>
    <p:sldId id="368" r:id="rId58"/>
    <p:sldId id="3594" r:id="rId59"/>
    <p:sldId id="3595" r:id="rId60"/>
    <p:sldId id="3596" r:id="rId61"/>
    <p:sldId id="3597" r:id="rId62"/>
    <p:sldId id="3598" r:id="rId63"/>
    <p:sldId id="3599" r:id="rId64"/>
    <p:sldId id="3600" r:id="rId65"/>
    <p:sldId id="3601" r:id="rId66"/>
    <p:sldId id="3604" r:id="rId67"/>
    <p:sldId id="2309" r:id="rId68"/>
    <p:sldId id="2221" r:id="rId69"/>
    <p:sldId id="2222" r:id="rId70"/>
    <p:sldId id="2224" r:id="rId71"/>
    <p:sldId id="2226" r:id="rId72"/>
    <p:sldId id="2227" r:id="rId73"/>
    <p:sldId id="2138" r:id="rId74"/>
    <p:sldId id="2101" r:id="rId75"/>
    <p:sldId id="2104" r:id="rId76"/>
    <p:sldId id="562" r:id="rId77"/>
    <p:sldId id="2228" r:id="rId78"/>
    <p:sldId id="2223" r:id="rId79"/>
    <p:sldId id="2230" r:id="rId80"/>
    <p:sldId id="2379" r:id="rId81"/>
    <p:sldId id="2378" r:id="rId82"/>
    <p:sldId id="2325" r:id="rId83"/>
    <p:sldId id="2234" r:id="rId84"/>
    <p:sldId id="2235" r:id="rId85"/>
    <p:sldId id="2151" r:id="rId86"/>
    <p:sldId id="2152" r:id="rId87"/>
    <p:sldId id="3605" r:id="rId88"/>
    <p:sldId id="2225" r:id="rId89"/>
    <p:sldId id="2236" r:id="rId9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9"/>
    <p:restoredTop sz="78732"/>
  </p:normalViewPr>
  <p:slideViewPr>
    <p:cSldViewPr snapToGrid="0" snapToObjects="1">
      <p:cViewPr varScale="1">
        <p:scale>
          <a:sx n="101" d="100"/>
          <a:sy n="101" d="100"/>
        </p:scale>
        <p:origin x="95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8BBD70-53E6-E644-8AD0-7A03B9B0A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778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59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5212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717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a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334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8BBD70-53E6-E644-8AD0-7A03B9B0A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168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353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8BBD70-53E6-E644-8AD0-7A03B9B0A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778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593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52120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a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3349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1-45</a:t>
            </a:r>
          </a:p>
          <a:p>
            <a:endParaRPr lang="en-US" dirty="0"/>
          </a:p>
          <a:p>
            <a:r>
              <a:rPr lang="en-US" dirty="0"/>
              <a:t>The digraph TH has not been introduced yet.</a:t>
            </a:r>
          </a:p>
          <a:p>
            <a:r>
              <a:rPr lang="en-US" dirty="0"/>
              <a:t>E represents the</a:t>
            </a:r>
            <a:r>
              <a:rPr lang="en-US" b="0" dirty="0"/>
              <a:t> /</a:t>
            </a:r>
            <a:r>
              <a:rPr lang="en-US" b="0" dirty="0" err="1"/>
              <a:t>ŭ</a:t>
            </a:r>
            <a:r>
              <a:rPr lang="en-US" b="0" dirty="0"/>
              <a:t>/ or 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b="0" dirty="0"/>
              <a:t>sound depending on stress.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688796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3256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as a word can be pronounced /</a:t>
            </a:r>
            <a:r>
              <a:rPr lang="en-US" dirty="0" err="1"/>
              <a:t>ā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22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738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8BBD70-53E6-E644-8AD0-7A03B9B0A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168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3537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81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70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gi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35b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Nasalized A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5183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5896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2697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772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7720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67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1341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4146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6935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8491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5865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492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3556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2794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744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0405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2382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7529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5655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0855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7614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51176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35b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Nasalized A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513D33-1C00-9F4D-96F7-54464FF3490E}"/>
              </a:ext>
            </a:extLst>
          </p:cNvPr>
          <p:cNvSpPr/>
          <p:nvPr/>
        </p:nvSpPr>
        <p:spPr>
          <a:xfrm>
            <a:off x="3472261" y="2564962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</p:spTree>
    <p:extLst>
      <p:ext uri="{BB962C8B-B14F-4D97-AF65-F5344CB8AC3E}">
        <p14:creationId xmlns:p14="http://schemas.microsoft.com/office/powerpoint/2010/main" val="38679849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9647C389-5ED2-41D4-BEF0-D9BB8D6A7A3E}"/>
              </a:ext>
            </a:extLst>
          </p:cNvPr>
          <p:cNvSpPr txBox="1"/>
          <p:nvPr/>
        </p:nvSpPr>
        <p:spPr>
          <a:xfrm>
            <a:off x="614895" y="2625228"/>
            <a:ext cx="3091365" cy="135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Sam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EA2FC736-2F9E-4939-AB26-E95774FC08C9}"/>
              </a:ext>
            </a:extLst>
          </p:cNvPr>
          <p:cNvSpPr txBox="1"/>
          <p:nvPr/>
        </p:nvSpPr>
        <p:spPr>
          <a:xfrm>
            <a:off x="5437740" y="2625228"/>
            <a:ext cx="3091365" cy="135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Pam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57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2AFB0E4-6B53-4702-926D-497604E64630}"/>
              </a:ext>
            </a:extLst>
          </p:cNvPr>
          <p:cNvSpPr/>
          <p:nvPr/>
        </p:nvSpPr>
        <p:spPr>
          <a:xfrm>
            <a:off x="3472261" y="2564962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7574460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39;p35">
            <a:extLst>
              <a:ext uri="{FF2B5EF4-FFF2-40B4-BE49-F238E27FC236}">
                <a16:creationId xmlns:a16="http://schemas.microsoft.com/office/drawing/2014/main" id="{9BD80D71-5276-45A3-8054-79E6760AA9E9}"/>
              </a:ext>
            </a:extLst>
          </p:cNvPr>
          <p:cNvSpPr txBox="1"/>
          <p:nvPr/>
        </p:nvSpPr>
        <p:spPr>
          <a:xfrm>
            <a:off x="614895" y="2625228"/>
            <a:ext cx="3091365" cy="135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fan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Google Shape;639;p35">
            <a:extLst>
              <a:ext uri="{FF2B5EF4-FFF2-40B4-BE49-F238E27FC236}">
                <a16:creationId xmlns:a16="http://schemas.microsoft.com/office/drawing/2014/main" id="{ED86F376-4BA9-4A54-B98A-CF80D4427EE6}"/>
              </a:ext>
            </a:extLst>
          </p:cNvPr>
          <p:cNvSpPr txBox="1"/>
          <p:nvPr/>
        </p:nvSpPr>
        <p:spPr>
          <a:xfrm>
            <a:off x="5437740" y="2625228"/>
            <a:ext cx="3091365" cy="135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tan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87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534133" y="2465571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5410390" y="2465571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42733579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EC3F88-2626-D999-01B5-C116D55D9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684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CB5F6-CBA1-28F1-3258-F23419CCE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14" y="2783308"/>
            <a:ext cx="1437828" cy="2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811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9A419-87C9-829C-BD82-D36D8132F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67" b="11042"/>
          <a:stretch/>
        </p:blipFill>
        <p:spPr>
          <a:xfrm>
            <a:off x="0" y="1005840"/>
            <a:ext cx="9144000" cy="50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925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6;p36">
            <a:extLst>
              <a:ext uri="{FF2B5EF4-FFF2-40B4-BE49-F238E27FC236}">
                <a16:creationId xmlns:a16="http://schemas.microsoft.com/office/drawing/2014/main" id="{24E623C7-5E8E-E6B8-A4D1-166555397F78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am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48;p36">
            <a:extLst>
              <a:ext uri="{FF2B5EF4-FFF2-40B4-BE49-F238E27FC236}">
                <a16:creationId xmlns:a16="http://schemas.microsoft.com/office/drawing/2014/main" id="{82766C88-D27A-3BD7-3353-CEDA61C9F222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0;p36">
            <a:extLst>
              <a:ext uri="{FF2B5EF4-FFF2-40B4-BE49-F238E27FC236}">
                <a16:creationId xmlns:a16="http://schemas.microsoft.com/office/drawing/2014/main" id="{5D8EC5F0-BF8C-6EDD-11B6-227A831231B6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58ED0870-6AC2-E97B-6809-724738B509FD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96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am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jam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lang="en-US" sz="8000" b="1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213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man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267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35b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Nasalized A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3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87450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18215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513D33-1C00-9F4D-96F7-54464FF3490E}"/>
              </a:ext>
            </a:extLst>
          </p:cNvPr>
          <p:cNvSpPr/>
          <p:nvPr/>
        </p:nvSpPr>
        <p:spPr>
          <a:xfrm>
            <a:off x="3472261" y="2564962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</p:spTree>
    <p:extLst>
      <p:ext uri="{BB962C8B-B14F-4D97-AF65-F5344CB8AC3E}">
        <p14:creationId xmlns:p14="http://schemas.microsoft.com/office/powerpoint/2010/main" val="1810001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9647C389-5ED2-41D4-BEF0-D9BB8D6A7A3E}"/>
              </a:ext>
            </a:extLst>
          </p:cNvPr>
          <p:cNvSpPr txBox="1"/>
          <p:nvPr/>
        </p:nvSpPr>
        <p:spPr>
          <a:xfrm>
            <a:off x="614895" y="2625228"/>
            <a:ext cx="3091365" cy="135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Sam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EA2FC736-2F9E-4939-AB26-E95774FC08C9}"/>
              </a:ext>
            </a:extLst>
          </p:cNvPr>
          <p:cNvSpPr txBox="1"/>
          <p:nvPr/>
        </p:nvSpPr>
        <p:spPr>
          <a:xfrm>
            <a:off x="5437740" y="2625228"/>
            <a:ext cx="3091365" cy="135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Pam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59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2AFB0E4-6B53-4702-926D-497604E64630}"/>
              </a:ext>
            </a:extLst>
          </p:cNvPr>
          <p:cNvSpPr/>
          <p:nvPr/>
        </p:nvSpPr>
        <p:spPr>
          <a:xfrm>
            <a:off x="3472261" y="2564962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24477524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39;p35">
            <a:extLst>
              <a:ext uri="{FF2B5EF4-FFF2-40B4-BE49-F238E27FC236}">
                <a16:creationId xmlns:a16="http://schemas.microsoft.com/office/drawing/2014/main" id="{9BD80D71-5276-45A3-8054-79E6760AA9E9}"/>
              </a:ext>
            </a:extLst>
          </p:cNvPr>
          <p:cNvSpPr txBox="1"/>
          <p:nvPr/>
        </p:nvSpPr>
        <p:spPr>
          <a:xfrm>
            <a:off x="614895" y="2625228"/>
            <a:ext cx="3091365" cy="135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fan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Google Shape;639;p35">
            <a:extLst>
              <a:ext uri="{FF2B5EF4-FFF2-40B4-BE49-F238E27FC236}">
                <a16:creationId xmlns:a16="http://schemas.microsoft.com/office/drawing/2014/main" id="{ED86F376-4BA9-4A54-B98A-CF80D4427EE6}"/>
              </a:ext>
            </a:extLst>
          </p:cNvPr>
          <p:cNvSpPr txBox="1"/>
          <p:nvPr/>
        </p:nvSpPr>
        <p:spPr>
          <a:xfrm>
            <a:off x="5437740" y="2625228"/>
            <a:ext cx="3091365" cy="135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tan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39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534133" y="2465571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5410390" y="2465571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28737804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9A419-87C9-829C-BD82-D36D8132F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67" b="11042"/>
          <a:stretch/>
        </p:blipFill>
        <p:spPr>
          <a:xfrm>
            <a:off x="0" y="1005840"/>
            <a:ext cx="9144000" cy="50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027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am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jam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and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can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80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</a:t>
            </a:r>
            <a:endParaRPr lang="en-US" sz="11500" spc="30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86992C-6E00-2B2F-A404-C9085B15D192}"/>
              </a:ext>
            </a:extLst>
          </p:cNvPr>
          <p:cNvSpPr/>
          <p:nvPr/>
        </p:nvSpPr>
        <p:spPr>
          <a:xfrm>
            <a:off x="4835309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C51931-041E-A838-23DF-84F1A33A35CA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BCB0CF40-9417-27B1-F56A-A2ACCB8CAA5B}"/>
              </a:ext>
            </a:extLst>
          </p:cNvPr>
          <p:cNvSpPr/>
          <p:nvPr/>
        </p:nvSpPr>
        <p:spPr>
          <a:xfrm>
            <a:off x="3667416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3C9B3-62EA-76AD-29C7-00B94802890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91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I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42DD39D-7E56-463D-A162-AE3FFD37B688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BE979-90C9-F1A5-7990-32D5C58EAF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023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a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5C32AB5-3E76-3EE2-2C45-BD9230175A32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28A36-F2A2-8DC3-E4DE-7928FC92C25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92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am Sam.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67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man has jam.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59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Dan and I ran a lap.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89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Let’s Plan a Trip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 plans a trip to camp.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 asks Dan to plan the trip with him.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 said, “Yes! Let’s plan a trip! What do we have to do?”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847199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“We have to get the van and the tents,” said Sam.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 can get the van if you can get the tents,” said Dan.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 gets the van. </a:t>
            </a: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847199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 gets the tents.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men are glad to be on a trip to camp. </a:t>
            </a:r>
          </a:p>
        </p:txBody>
      </p:sp>
    </p:spTree>
    <p:extLst>
      <p:ext uri="{BB962C8B-B14F-4D97-AF65-F5344CB8AC3E}">
        <p14:creationId xmlns:p14="http://schemas.microsoft.com/office/powerpoint/2010/main" val="27820203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2963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955</TotalTime>
  <Words>745</Words>
  <Application>Microsoft Office PowerPoint</Application>
  <PresentationFormat>On-screen Show (4:3)</PresentationFormat>
  <Paragraphs>178</Paragraphs>
  <Slides>89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4" baseType="lpstr">
      <vt:lpstr>Arial</vt:lpstr>
      <vt:lpstr>Calibri</vt:lpstr>
      <vt:lpstr>Century Gothic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39</cp:revision>
  <dcterms:created xsi:type="dcterms:W3CDTF">2022-06-06T14:24:31Z</dcterms:created>
  <dcterms:modified xsi:type="dcterms:W3CDTF">2024-12-02T07:45:14Z</dcterms:modified>
</cp:coreProperties>
</file>