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6"/>
  </p:notesMasterIdLst>
  <p:sldIdLst>
    <p:sldId id="2247" r:id="rId2"/>
    <p:sldId id="2199" r:id="rId3"/>
    <p:sldId id="3049" r:id="rId4"/>
    <p:sldId id="2248" r:id="rId5"/>
    <p:sldId id="2240" r:id="rId6"/>
    <p:sldId id="2238" r:id="rId7"/>
    <p:sldId id="2241" r:id="rId8"/>
    <p:sldId id="2198" r:id="rId9"/>
    <p:sldId id="3560" r:id="rId10"/>
    <p:sldId id="3540" r:id="rId11"/>
    <p:sldId id="3541" r:id="rId12"/>
    <p:sldId id="3542" r:id="rId13"/>
    <p:sldId id="3543" r:id="rId14"/>
    <p:sldId id="3544" r:id="rId15"/>
    <p:sldId id="3545" r:id="rId16"/>
    <p:sldId id="3546" r:id="rId17"/>
    <p:sldId id="3547" r:id="rId18"/>
    <p:sldId id="3548" r:id="rId19"/>
    <p:sldId id="3549" r:id="rId20"/>
    <p:sldId id="3550" r:id="rId21"/>
    <p:sldId id="3551" r:id="rId22"/>
    <p:sldId id="3552" r:id="rId23"/>
    <p:sldId id="3553" r:id="rId24"/>
    <p:sldId id="3554" r:id="rId25"/>
    <p:sldId id="3555" r:id="rId26"/>
    <p:sldId id="3556" r:id="rId27"/>
    <p:sldId id="3557" r:id="rId28"/>
    <p:sldId id="3558" r:id="rId29"/>
    <p:sldId id="2242" r:id="rId30"/>
    <p:sldId id="2200" r:id="rId31"/>
    <p:sldId id="2201" r:id="rId32"/>
    <p:sldId id="2243" r:id="rId33"/>
    <p:sldId id="2202" r:id="rId34"/>
    <p:sldId id="2244" r:id="rId35"/>
    <p:sldId id="2203" r:id="rId36"/>
    <p:sldId id="2354" r:id="rId37"/>
    <p:sldId id="2355" r:id="rId38"/>
    <p:sldId id="2419" r:id="rId39"/>
    <p:sldId id="3573" r:id="rId40"/>
    <p:sldId id="310" r:id="rId41"/>
    <p:sldId id="3335" r:id="rId42"/>
    <p:sldId id="3336" r:id="rId43"/>
    <p:sldId id="3337" r:id="rId44"/>
    <p:sldId id="3338" r:id="rId45"/>
    <p:sldId id="3339" r:id="rId46"/>
    <p:sldId id="3025" r:id="rId47"/>
    <p:sldId id="3026" r:id="rId48"/>
    <p:sldId id="2213" r:id="rId49"/>
    <p:sldId id="2214" r:id="rId50"/>
    <p:sldId id="2245" r:id="rId51"/>
    <p:sldId id="2216" r:id="rId52"/>
    <p:sldId id="2250" r:id="rId53"/>
    <p:sldId id="2217" r:id="rId54"/>
    <p:sldId id="368" r:id="rId55"/>
    <p:sldId id="3572" r:id="rId56"/>
    <p:sldId id="3562" r:id="rId57"/>
    <p:sldId id="3563" r:id="rId58"/>
    <p:sldId id="3574" r:id="rId59"/>
    <p:sldId id="3571" r:id="rId60"/>
    <p:sldId id="3570" r:id="rId61"/>
    <p:sldId id="2307" r:id="rId62"/>
    <p:sldId id="2221" r:id="rId63"/>
    <p:sldId id="2222" r:id="rId64"/>
    <p:sldId id="2224" r:id="rId65"/>
    <p:sldId id="2226" r:id="rId66"/>
    <p:sldId id="2227" r:id="rId67"/>
    <p:sldId id="806" r:id="rId68"/>
    <p:sldId id="809" r:id="rId69"/>
    <p:sldId id="812" r:id="rId70"/>
    <p:sldId id="815" r:id="rId71"/>
    <p:sldId id="803" r:id="rId72"/>
    <p:sldId id="2228" r:id="rId73"/>
    <p:sldId id="2223" r:id="rId74"/>
    <p:sldId id="2230" r:id="rId75"/>
    <p:sldId id="2374" r:id="rId76"/>
    <p:sldId id="2375" r:id="rId77"/>
    <p:sldId id="2323" r:id="rId78"/>
    <p:sldId id="2234" r:id="rId79"/>
    <p:sldId id="2235" r:id="rId80"/>
    <p:sldId id="2151" r:id="rId81"/>
    <p:sldId id="2152" r:id="rId82"/>
    <p:sldId id="2165" r:id="rId83"/>
    <p:sldId id="2225" r:id="rId84"/>
    <p:sldId id="2236" r:id="rId8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1166C0-B0FA-40B1-B794-41261AE62A02}" v="1" dt="2024-12-19T03:27:24.4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8"/>
    <p:restoredTop sz="78695"/>
  </p:normalViewPr>
  <p:slideViewPr>
    <p:cSldViewPr snapToGrid="0" snapToObjects="1">
      <p:cViewPr varScale="1">
        <p:scale>
          <a:sx n="87" d="100"/>
          <a:sy n="87" d="100"/>
        </p:scale>
        <p:origin x="6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microsoft.com/office/2018/10/relationships/authors" Target="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9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microsoft.com/office/2015/10/relationships/revisionInfo" Target="revisionInfo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e McCann" userId="g1WKfDIdJYHXcNcRNd7IJ7/zXXn0rqJ3UX88HPbqRkE=" providerId="None" clId="Web-{371166C0-B0FA-40B1-B794-41261AE62A02}"/>
    <pc:docChg chg="modSld">
      <pc:chgData name="Nicole McCann" userId="g1WKfDIdJYHXcNcRNd7IJ7/zXXn0rqJ3UX88HPbqRkE=" providerId="None" clId="Web-{371166C0-B0FA-40B1-B794-41261AE62A02}" dt="2024-12-19T03:27:24.463" v="0" actId="1076"/>
      <pc:docMkLst>
        <pc:docMk/>
      </pc:docMkLst>
      <pc:sldChg chg="modSp">
        <pc:chgData name="Nicole McCann" userId="g1WKfDIdJYHXcNcRNd7IJ7/zXXn0rqJ3UX88HPbqRkE=" providerId="None" clId="Web-{371166C0-B0FA-40B1-B794-41261AE62A02}" dt="2024-12-19T03:27:24.463" v="0" actId="1076"/>
        <pc:sldMkLst>
          <pc:docMk/>
          <pc:sldMk cId="786179239" sldId="815"/>
        </pc:sldMkLst>
        <pc:spChg chg="mod">
          <ac:chgData name="Nicole McCann" userId="g1WKfDIdJYHXcNcRNd7IJ7/zXXn0rqJ3UX88HPbqRkE=" providerId="None" clId="Web-{371166C0-B0FA-40B1-B794-41261AE62A02}" dt="2024-12-19T03:27:24.463" v="0" actId="1076"/>
          <ac:spMkLst>
            <pc:docMk/>
            <pc:sldMk cId="786179239" sldId="815"/>
            <ac:spMk id="14" creationId="{A9B1ED3D-118A-D34B-8906-49F0CC90014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268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783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Uppercase Z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7867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1994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z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8225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8501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43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9204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z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8225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27-76</a:t>
            </a:r>
          </a:p>
          <a:p>
            <a:endParaRPr lang="en-US" dirty="0"/>
          </a:p>
          <a:p>
            <a:r>
              <a:rPr lang="en-US" dirty="0"/>
              <a:t>AR /ar/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9272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Lesson 29+</a:t>
            </a:r>
          </a:p>
          <a:p>
            <a:pPr rtl="0" fontAlgn="base"/>
            <a:endParaRPr lang="en-US" sz="18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800" dirty="0"/>
              <a:t>represents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/</a:t>
            </a:r>
            <a:r>
              <a:rPr lang="en-AU" sz="1800" dirty="0"/>
              <a:t>ŏ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sound.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/z/ has already been introduced.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rtl="0" fontAlgn="base"/>
            <a:endParaRPr lang="en-US" sz="1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6054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31-114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 /</a:t>
            </a:r>
            <a:r>
              <a:rPr lang="en-US" dirty="0" err="1"/>
              <a:t>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4229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33-49</a:t>
            </a:r>
          </a:p>
          <a:p>
            <a:endParaRPr lang="en-US" dirty="0"/>
          </a:p>
          <a:p>
            <a:r>
              <a:rPr lang="en-US" dirty="0"/>
              <a:t>WH /w/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represents the /</a:t>
            </a:r>
            <a:r>
              <a:rPr lang="en-US" dirty="0" err="1"/>
              <a:t>ŭ</a:t>
            </a:r>
            <a:r>
              <a:rPr lang="en-US" dirty="0"/>
              <a:t>/ sound or the /</a:t>
            </a:r>
            <a:r>
              <a:rPr lang="en-US" dirty="0" err="1"/>
              <a:t>ŏ</a:t>
            </a:r>
            <a:r>
              <a:rPr lang="en-US" dirty="0"/>
              <a:t>/ sound, depending on dialect.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1231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Lessons 33-61</a:t>
            </a:r>
          </a:p>
          <a:p>
            <a:pPr defTabSz="966612">
              <a:defRPr/>
            </a:pPr>
            <a:r>
              <a:rPr lang="en-US" dirty="0"/>
              <a:t>*Temporarily irregular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defTabSz="966612">
              <a:defRPr/>
            </a:pPr>
            <a:r>
              <a:rPr lang="en-US" dirty="0"/>
              <a:t>The silent E is there because English words can not end with the letter V.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798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4382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9688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84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850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43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72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45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gi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gi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34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z /z/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qu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0441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x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6909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1211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j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7628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0055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3287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6390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632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03295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5022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097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99386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8685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2142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35018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36362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03547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93259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53788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D14EF5-E4B6-5112-888B-0F7A777D0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716" y="3429000"/>
            <a:ext cx="1930561" cy="302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26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zip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zap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326707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6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quiz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2746" y="3350265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366000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4232A29D-8397-D18B-AE66-DEC674596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600" y="2343594"/>
            <a:ext cx="300584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dogs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7985BB7C-26C9-9AAE-AC9B-187128739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6230" y="2343594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bugs</a:t>
            </a:r>
          </a:p>
        </p:txBody>
      </p:sp>
    </p:spTree>
    <p:extLst>
      <p:ext uri="{BB962C8B-B14F-4D97-AF65-F5344CB8AC3E}">
        <p14:creationId xmlns:p14="http://schemas.microsoft.com/office/powerpoint/2010/main" val="294457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34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z /z/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C8BB5F-AFB2-B75E-EB80-CA8800E70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574708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6B74CC-946F-3350-634A-D27D986932B7}"/>
              </a:ext>
            </a:extLst>
          </p:cNvPr>
          <p:cNvSpPr txBox="1"/>
          <p:nvPr/>
        </p:nvSpPr>
        <p:spPr>
          <a:xfrm>
            <a:off x="3181453" y="425878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2EB770-145B-084C-62AC-FF32B3B79B0F}"/>
              </a:ext>
            </a:extLst>
          </p:cNvPr>
          <p:cNvSpPr txBox="1"/>
          <p:nvPr/>
        </p:nvSpPr>
        <p:spPr>
          <a:xfrm>
            <a:off x="3179648" y="5274451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solidFill>
                  <a:prstClr val="black"/>
                </a:solidFill>
                <a:latin typeface="Century Gothic" panose="020B0502020202020204" pitchFamily="34" charset="0"/>
              </a:rPr>
              <a:t>z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93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0D4055E7-6215-AC84-0826-56AE36CE8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9734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D690E2D-B349-FE59-769B-2EA704A95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6023">
            <a:off x="281330" y="975726"/>
            <a:ext cx="2949550" cy="386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755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9CD928B2-A5CA-92B5-6397-527D76C23B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453" b="28318"/>
          <a:stretch/>
        </p:blipFill>
        <p:spPr>
          <a:xfrm>
            <a:off x="0" y="914400"/>
            <a:ext cx="9144000" cy="395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2782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7D7ADE72-42EC-9561-B976-A4256D919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476" y="2606040"/>
            <a:ext cx="2143243" cy="230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6074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8E233244-7C21-01FC-5188-20C7FF3713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01" b="29099"/>
          <a:stretch/>
        </p:blipFill>
        <p:spPr>
          <a:xfrm>
            <a:off x="19333" y="900752"/>
            <a:ext cx="9180238" cy="395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649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2753694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Arial"/>
                <a:cs typeface="Arial"/>
                <a:sym typeface="Century Gothic"/>
              </a:rPr>
              <a:t>zap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999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zen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zit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zip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zap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quiz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zest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782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34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z /z/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D14EF5-E4B6-5112-888B-0F7A777D0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716" y="3429000"/>
            <a:ext cx="1930561" cy="302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5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zip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zap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111573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6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quiz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2746" y="3350265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184667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4232A29D-8397-D18B-AE66-DEC674596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600" y="2343594"/>
            <a:ext cx="300584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dogs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7985BB7C-26C9-9AAE-AC9B-187128739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6230" y="2343594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bugs</a:t>
            </a:r>
          </a:p>
        </p:txBody>
      </p:sp>
    </p:spTree>
    <p:extLst>
      <p:ext uri="{BB962C8B-B14F-4D97-AF65-F5344CB8AC3E}">
        <p14:creationId xmlns:p14="http://schemas.microsoft.com/office/powerpoint/2010/main" val="101761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C8BB5F-AFB2-B75E-EB80-CA8800E70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574708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6B74CC-946F-3350-634A-D27D986932B7}"/>
              </a:ext>
            </a:extLst>
          </p:cNvPr>
          <p:cNvSpPr txBox="1"/>
          <p:nvPr/>
        </p:nvSpPr>
        <p:spPr>
          <a:xfrm>
            <a:off x="3181453" y="425878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2EB770-145B-084C-62AC-FF32B3B79B0F}"/>
              </a:ext>
            </a:extLst>
          </p:cNvPr>
          <p:cNvSpPr txBox="1"/>
          <p:nvPr/>
        </p:nvSpPr>
        <p:spPr>
          <a:xfrm>
            <a:off x="3179648" y="5274451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solidFill>
                  <a:prstClr val="black"/>
                </a:solidFill>
                <a:latin typeface="Century Gothic" panose="020B0502020202020204" pitchFamily="34" charset="0"/>
              </a:rPr>
              <a:t>z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08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8E233244-7C21-01FC-5188-20C7FF3713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01" b="29099"/>
          <a:stretch/>
        </p:blipFill>
        <p:spPr>
          <a:xfrm>
            <a:off x="19333" y="900752"/>
            <a:ext cx="9180238" cy="395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8338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zip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zit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zap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quiz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857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 dirty="0">
                <a:latin typeface="Century Gothic"/>
                <a:cs typeface="Calibri" panose="020F0502020204030204"/>
              </a:rPr>
              <a:t>are</a:t>
            </a:r>
            <a:endParaRPr lang="en-US" spc="300" dirty="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BC79065C-5A12-FE4E-B6E8-EE6C6AA7BF45}"/>
              </a:ext>
            </a:extLst>
          </p:cNvPr>
          <p:cNvSpPr/>
          <p:nvPr/>
        </p:nvSpPr>
        <p:spPr>
          <a:xfrm>
            <a:off x="4937654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50D05797-1663-90D1-1C00-6B66092BE213}"/>
              </a:ext>
            </a:extLst>
          </p:cNvPr>
          <p:cNvSpPr/>
          <p:nvPr/>
        </p:nvSpPr>
        <p:spPr>
          <a:xfrm>
            <a:off x="3670196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892721-E80F-20F8-9436-45C007C33D8D}"/>
              </a:ext>
            </a:extLst>
          </p:cNvPr>
          <p:cNvCxnSpPr>
            <a:cxnSpLocks/>
          </p:cNvCxnSpPr>
          <p:nvPr/>
        </p:nvCxnSpPr>
        <p:spPr>
          <a:xfrm>
            <a:off x="3471863" y="3911638"/>
            <a:ext cx="1314450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8B605BA-F3FE-7819-9644-BEFF559BB834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456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was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0A9914-2266-428A-92BC-321B53E434A4}"/>
              </a:ext>
            </a:extLst>
          </p:cNvPr>
          <p:cNvSpPr/>
          <p:nvPr/>
        </p:nvSpPr>
        <p:spPr>
          <a:xfrm>
            <a:off x="3422099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2BA453DB-7103-0F48-AE17-C4A4889BAFDC}"/>
              </a:ext>
            </a:extLst>
          </p:cNvPr>
          <p:cNvSpPr/>
          <p:nvPr/>
        </p:nvSpPr>
        <p:spPr>
          <a:xfrm>
            <a:off x="4312389" y="411410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CE48C6-5D9C-6E47-B73F-288873F3AC8D}"/>
              </a:ext>
            </a:extLst>
          </p:cNvPr>
          <p:cNvSpPr/>
          <p:nvPr/>
        </p:nvSpPr>
        <p:spPr>
          <a:xfrm>
            <a:off x="5332033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AB0F90-1414-5EBE-8319-2843AE66EAC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497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you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85AE43-CACC-4A87-81BD-0A1F64658073}"/>
              </a:ext>
            </a:extLst>
          </p:cNvPr>
          <p:cNvSpPr/>
          <p:nvPr/>
        </p:nvSpPr>
        <p:spPr>
          <a:xfrm>
            <a:off x="3246194" y="417720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95206A7A-2581-7D4A-BB07-3C37A07F0F6D}"/>
              </a:ext>
            </a:extLst>
          </p:cNvPr>
          <p:cNvSpPr/>
          <p:nvPr/>
        </p:nvSpPr>
        <p:spPr>
          <a:xfrm>
            <a:off x="4594754" y="415490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BAF59B-D56F-6144-9FB5-119F452A6C05}"/>
              </a:ext>
            </a:extLst>
          </p:cNvPr>
          <p:cNvCxnSpPr>
            <a:cxnSpLocks/>
          </p:cNvCxnSpPr>
          <p:nvPr/>
        </p:nvCxnSpPr>
        <p:spPr>
          <a:xfrm>
            <a:off x="4253948" y="3866322"/>
            <a:ext cx="145104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0D4AC48-FED5-A50B-EED2-EA06855C9259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23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  <a:cs typeface="Calibri" panose="020F0502020204030204"/>
              </a:rPr>
              <a:t>what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455D8C-CB9A-48BD-9DC1-6F8F222AED89}"/>
              </a:ext>
            </a:extLst>
          </p:cNvPr>
          <p:cNvSpPr/>
          <p:nvPr/>
        </p:nvSpPr>
        <p:spPr>
          <a:xfrm>
            <a:off x="5864210" y="41240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art 13">
            <a:extLst>
              <a:ext uri="{FF2B5EF4-FFF2-40B4-BE49-F238E27FC236}">
                <a16:creationId xmlns:a16="http://schemas.microsoft.com/office/drawing/2014/main" id="{A9B1ED3D-118A-D34B-8906-49F0CC90014B}"/>
              </a:ext>
            </a:extLst>
          </p:cNvPr>
          <p:cNvSpPr/>
          <p:nvPr/>
        </p:nvSpPr>
        <p:spPr>
          <a:xfrm>
            <a:off x="4918808" y="409793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7C2425A2-8F44-88A5-F061-BD62504D9BA6}"/>
              </a:ext>
            </a:extLst>
          </p:cNvPr>
          <p:cNvSpPr/>
          <p:nvPr/>
        </p:nvSpPr>
        <p:spPr>
          <a:xfrm>
            <a:off x="3498520" y="412848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F959A3-FF69-D516-8BAE-E97C91BBCA3E}"/>
              </a:ext>
            </a:extLst>
          </p:cNvPr>
          <p:cNvCxnSpPr>
            <a:cxnSpLocks/>
          </p:cNvCxnSpPr>
          <p:nvPr/>
        </p:nvCxnSpPr>
        <p:spPr>
          <a:xfrm>
            <a:off x="3151838" y="4031729"/>
            <a:ext cx="146279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BE6FB1F-C2D7-5FC2-D61C-5BF2DC0CA9E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792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have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F2BE8B-6262-B946-AEBB-7899F40573EE}"/>
              </a:ext>
            </a:extLst>
          </p:cNvPr>
          <p:cNvSpPr/>
          <p:nvPr/>
        </p:nvSpPr>
        <p:spPr>
          <a:xfrm>
            <a:off x="2928668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81EC6D-F5CD-F74A-8195-9EB44A0F6AB5}"/>
              </a:ext>
            </a:extLst>
          </p:cNvPr>
          <p:cNvSpPr/>
          <p:nvPr/>
        </p:nvSpPr>
        <p:spPr>
          <a:xfrm>
            <a:off x="4760698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D6015041-9546-D64A-9D29-33C7D87D18E0}"/>
              </a:ext>
            </a:extLst>
          </p:cNvPr>
          <p:cNvSpPr/>
          <p:nvPr/>
        </p:nvSpPr>
        <p:spPr>
          <a:xfrm>
            <a:off x="5625496" y="406205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E922AD-49D8-1343-937C-7A178557C9E5}"/>
              </a:ext>
            </a:extLst>
          </p:cNvPr>
          <p:cNvSpPr/>
          <p:nvPr/>
        </p:nvSpPr>
        <p:spPr>
          <a:xfrm>
            <a:off x="3793466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09EAC2-4536-8413-AD02-C69E1780E87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010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Zed zips up the bag.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13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Zap the bug, Oz!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69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Did you do the quiz?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61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Zip the Tent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663677" y="1519087"/>
            <a:ext cx="8192455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Jaz and Zed went on a trip in a tent.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Jaz sets up the tent.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Zed helps.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“Look at the pond,” said Jaz.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6932550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536954"/>
            <a:ext cx="7751123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“Let’s swim!”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Jaz and Zed jump in the pond to swim.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Jaz and Zed see lots of bugs.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“You have to zip up the tent,” said Jaz.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299511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536954"/>
            <a:ext cx="7934526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“If you zip it, the bugs do not get in.”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Zed runs to the tent to zip it up.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bugs do not get in.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7708679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v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49487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962</TotalTime>
  <Words>827</Words>
  <Application>Microsoft Office PowerPoint</Application>
  <PresentationFormat>On-screen Show (4:3)</PresentationFormat>
  <Paragraphs>169</Paragraphs>
  <Slides>84</Slides>
  <Notes>36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43</cp:revision>
  <dcterms:created xsi:type="dcterms:W3CDTF">2022-06-06T14:24:31Z</dcterms:created>
  <dcterms:modified xsi:type="dcterms:W3CDTF">2024-12-19T03:27:24Z</dcterms:modified>
</cp:coreProperties>
</file>