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7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473" r:id="rId10"/>
    <p:sldId id="3474" r:id="rId11"/>
    <p:sldId id="3475" r:id="rId12"/>
    <p:sldId id="3476" r:id="rId13"/>
    <p:sldId id="3477" r:id="rId14"/>
    <p:sldId id="3478" r:id="rId15"/>
    <p:sldId id="3479" r:id="rId16"/>
    <p:sldId id="3480" r:id="rId17"/>
    <p:sldId id="3481" r:id="rId18"/>
    <p:sldId id="3482" r:id="rId19"/>
    <p:sldId id="3483" r:id="rId20"/>
    <p:sldId id="3484" r:id="rId21"/>
    <p:sldId id="3485" r:id="rId22"/>
    <p:sldId id="3486" r:id="rId23"/>
    <p:sldId id="3487" r:id="rId24"/>
    <p:sldId id="3488" r:id="rId25"/>
    <p:sldId id="3489" r:id="rId26"/>
    <p:sldId id="3490" r:id="rId27"/>
    <p:sldId id="3491" r:id="rId28"/>
    <p:sldId id="2692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48" r:id="rId37"/>
    <p:sldId id="2349" r:id="rId38"/>
    <p:sldId id="2414" r:id="rId39"/>
    <p:sldId id="2415" r:id="rId40"/>
    <p:sldId id="3320" r:id="rId41"/>
    <p:sldId id="3321" r:id="rId42"/>
    <p:sldId id="3322" r:id="rId43"/>
    <p:sldId id="3323" r:id="rId44"/>
    <p:sldId id="3324" r:id="rId45"/>
    <p:sldId id="3018" r:id="rId46"/>
    <p:sldId id="3019" r:id="rId47"/>
    <p:sldId id="3020" r:id="rId48"/>
    <p:sldId id="2213" r:id="rId49"/>
    <p:sldId id="2214" r:id="rId50"/>
    <p:sldId id="2245" r:id="rId51"/>
    <p:sldId id="2216" r:id="rId52"/>
    <p:sldId id="2250" r:id="rId53"/>
    <p:sldId id="2217" r:id="rId54"/>
    <p:sldId id="368" r:id="rId55"/>
    <p:sldId id="3492" r:id="rId56"/>
    <p:sldId id="3493" r:id="rId57"/>
    <p:sldId id="3494" r:id="rId58"/>
    <p:sldId id="3495" r:id="rId59"/>
    <p:sldId id="3500" r:id="rId60"/>
    <p:sldId id="2302" r:id="rId61"/>
    <p:sldId id="2221" r:id="rId62"/>
    <p:sldId id="2222" r:id="rId63"/>
    <p:sldId id="2224" r:id="rId64"/>
    <p:sldId id="2226" r:id="rId65"/>
    <p:sldId id="2227" r:id="rId66"/>
    <p:sldId id="2109" r:id="rId67"/>
    <p:sldId id="2111" r:id="rId68"/>
    <p:sldId id="806" r:id="rId69"/>
    <p:sldId id="809" r:id="rId70"/>
    <p:sldId id="2228" r:id="rId71"/>
    <p:sldId id="2125" r:id="rId72"/>
    <p:sldId id="812" r:id="rId73"/>
    <p:sldId id="2229" r:id="rId74"/>
    <p:sldId id="2223" r:id="rId75"/>
    <p:sldId id="2230" r:id="rId76"/>
    <p:sldId id="2320" r:id="rId77"/>
    <p:sldId id="2368" r:id="rId78"/>
    <p:sldId id="2369" r:id="rId79"/>
    <p:sldId id="2234" r:id="rId80"/>
    <p:sldId id="2235" r:id="rId81"/>
    <p:sldId id="2151" r:id="rId82"/>
    <p:sldId id="2152" r:id="rId83"/>
    <p:sldId id="2165" r:id="rId84"/>
    <p:sldId id="2225" r:id="rId85"/>
    <p:sldId id="2236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/>
    <p:restoredTop sz="78662"/>
  </p:normalViewPr>
  <p:slideViewPr>
    <p:cSldViewPr snapToGrid="0" snapToObjects="1">
      <p:cViewPr varScale="1">
        <p:scale>
          <a:sx n="87" d="100"/>
          <a:sy n="87" d="100"/>
        </p:scale>
        <p:origin x="2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8/10/relationships/authors" Target="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120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74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21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01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x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421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501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7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56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6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58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5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77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97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523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758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40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05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757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40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57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4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67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18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453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285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8071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209690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960412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B9FDD-9775-3E5E-E752-459E0426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3657599"/>
            <a:ext cx="1922153" cy="25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363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418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7FDD53-347A-5E86-A0A2-25C3E083674B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1209980"/>
            <a:chExt cx="5538044" cy="3675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018F-5683-9BC1-7520-91954941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209980"/>
              <a:ext cx="2769021" cy="36756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1209980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828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A647C19-959A-FBDC-7F40-FE36AAD4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51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A3D75094-0E27-CC2D-D21E-94CD20CD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11" y="929639"/>
            <a:ext cx="2684609" cy="404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1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81B9B3-4CD3-64AB-253F-1C3E0A852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52" b="29247"/>
          <a:stretch/>
        </p:blipFill>
        <p:spPr>
          <a:xfrm>
            <a:off x="13648" y="968990"/>
            <a:ext cx="9130352" cy="3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98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818F18E-C030-AE6B-08C9-68EBDDBB6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84" y="2807176"/>
            <a:ext cx="1736116" cy="21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92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0D89BA0-0242-86C9-6A72-87834F2E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5" b="29504"/>
          <a:stretch/>
        </p:blipFill>
        <p:spPr>
          <a:xfrm>
            <a:off x="13648" y="968992"/>
            <a:ext cx="9130352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5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115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flex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000" b="1" noProof="0" dirty="0">
                <a:solidFill>
                  <a:prstClr val="black"/>
                </a:solidFill>
                <a:latin typeface="Century Gothic"/>
                <a:sym typeface="Century Gothic"/>
              </a:rPr>
              <a:t>fox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4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wax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317029B1-C29D-ACC3-8F57-3975D1BEFEBC}"/>
              </a:ext>
            </a:extLst>
          </p:cNvPr>
          <p:cNvSpPr txBox="1"/>
          <p:nvPr/>
        </p:nvSpPr>
        <p:spPr>
          <a:xfrm>
            <a:off x="2990503" y="3427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6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31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x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ks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B9FDD-9775-3E5E-E752-459E0426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233" y="3657599"/>
            <a:ext cx="1922153" cy="25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311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7921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7FDD53-347A-5E86-A0A2-25C3E083674B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1209980"/>
            <a:chExt cx="5538044" cy="36756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018F-5683-9BC1-7520-919549414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209980"/>
              <a:ext cx="2769021" cy="367569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1209980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924301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0D89BA0-0242-86C9-6A72-87834F2E4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5" b="29504"/>
          <a:stretch/>
        </p:blipFill>
        <p:spPr>
          <a:xfrm>
            <a:off x="13648" y="968992"/>
            <a:ext cx="9130352" cy="38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3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six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wax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box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189D4DC-1D9C-E2C0-DFBC-17314AF03AA3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you next?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2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Lex can fix the box.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Max text you?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Box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got a big red box from his dad.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the box!” Pax said to Rex.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jump in it.”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jumps in the big red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Rex is next.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you help me, Pax?” said Rex.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 I can help you,” said Pax.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helps Rex get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Pax and Rex jump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box is fun!” said Pax and Rex.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97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977</TotalTime>
  <Words>828</Words>
  <Application>Microsoft Office PowerPoint</Application>
  <PresentationFormat>On-screen Show (4:3)</PresentationFormat>
  <Paragraphs>165</Paragraphs>
  <Slides>85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40</cp:revision>
  <dcterms:created xsi:type="dcterms:W3CDTF">2022-06-06T14:24:31Z</dcterms:created>
  <dcterms:modified xsi:type="dcterms:W3CDTF">2024-12-17T01:38:38Z</dcterms:modified>
</cp:coreProperties>
</file>