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2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711" r:id="rId10"/>
    <p:sldId id="3730" r:id="rId11"/>
    <p:sldId id="3712" r:id="rId12"/>
    <p:sldId id="3713" r:id="rId13"/>
    <p:sldId id="3714" r:id="rId14"/>
    <p:sldId id="3715" r:id="rId15"/>
    <p:sldId id="3716" r:id="rId16"/>
    <p:sldId id="3717" r:id="rId17"/>
    <p:sldId id="3718" r:id="rId18"/>
    <p:sldId id="3719" r:id="rId19"/>
    <p:sldId id="3720" r:id="rId20"/>
    <p:sldId id="3721" r:id="rId21"/>
    <p:sldId id="3722" r:id="rId22"/>
    <p:sldId id="3723" r:id="rId23"/>
    <p:sldId id="3724" r:id="rId24"/>
    <p:sldId id="3725" r:id="rId25"/>
    <p:sldId id="3726" r:id="rId26"/>
    <p:sldId id="3727" r:id="rId27"/>
    <p:sldId id="3728" r:id="rId28"/>
    <p:sldId id="3729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46" r:id="rId37"/>
    <p:sldId id="2347" r:id="rId38"/>
    <p:sldId id="2413" r:id="rId39"/>
    <p:sldId id="3315" r:id="rId40"/>
    <p:sldId id="3316" r:id="rId41"/>
    <p:sldId id="3317" r:id="rId42"/>
    <p:sldId id="3318" r:id="rId43"/>
    <p:sldId id="3319" r:id="rId44"/>
    <p:sldId id="3015" r:id="rId45"/>
    <p:sldId id="3016" r:id="rId46"/>
    <p:sldId id="3017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3731" r:id="rId55"/>
    <p:sldId id="3732" r:id="rId56"/>
    <p:sldId id="3739" r:id="rId57"/>
    <p:sldId id="3738" r:id="rId58"/>
    <p:sldId id="2320" r:id="rId59"/>
    <p:sldId id="2221" r:id="rId60"/>
    <p:sldId id="2222" r:id="rId61"/>
    <p:sldId id="2224" r:id="rId62"/>
    <p:sldId id="2226" r:id="rId63"/>
    <p:sldId id="2227" r:id="rId64"/>
    <p:sldId id="2109" r:id="rId65"/>
    <p:sldId id="2111" r:id="rId66"/>
    <p:sldId id="806" r:id="rId67"/>
    <p:sldId id="809" r:id="rId68"/>
    <p:sldId id="2228" r:id="rId69"/>
    <p:sldId id="2223" r:id="rId70"/>
    <p:sldId id="2230" r:id="rId71"/>
    <p:sldId id="2366" r:id="rId72"/>
    <p:sldId id="2367" r:id="rId73"/>
    <p:sldId id="2319" r:id="rId74"/>
    <p:sldId id="2234" r:id="rId75"/>
    <p:sldId id="2235" r:id="rId76"/>
    <p:sldId id="2151" r:id="rId77"/>
    <p:sldId id="2152" r:id="rId78"/>
    <p:sldId id="2165" r:id="rId79"/>
    <p:sldId id="2225" r:id="rId80"/>
    <p:sldId id="223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ECB8B9-87BE-4738-B417-68F6000CCB6D}" v="3" dt="2024-12-19T04:59:26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62"/>
    <p:restoredTop sz="78767"/>
  </p:normalViewPr>
  <p:slideViewPr>
    <p:cSldViewPr snapToGrid="0" snapToObjects="1">
      <p:cViewPr>
        <p:scale>
          <a:sx n="100" d="100"/>
          <a:sy n="100" d="100"/>
        </p:scale>
        <p:origin x="19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F1ECB8B9-87BE-4738-B417-68F6000CCB6D}"/>
    <pc:docChg chg="modSld">
      <pc:chgData name="Nicole McCann" userId="g1WKfDIdJYHXcNcRNd7IJ7/zXXn0rqJ3UX88HPbqRkE=" providerId="None" clId="Web-{F1ECB8B9-87BE-4738-B417-68F6000CCB6D}" dt="2024-12-19T04:59:24.857" v="1" actId="20577"/>
      <pc:docMkLst>
        <pc:docMk/>
      </pc:docMkLst>
      <pc:sldChg chg="modSp">
        <pc:chgData name="Nicole McCann" userId="g1WKfDIdJYHXcNcRNd7IJ7/zXXn0rqJ3UX88HPbqRkE=" providerId="None" clId="Web-{F1ECB8B9-87BE-4738-B417-68F6000CCB6D}" dt="2024-12-19T04:59:24.857" v="1" actId="20577"/>
        <pc:sldMkLst>
          <pc:docMk/>
          <pc:sldMk cId="550843880" sldId="2366"/>
        </pc:sldMkLst>
        <pc:spChg chg="mod">
          <ac:chgData name="Nicole McCann" userId="g1WKfDIdJYHXcNcRNd7IJ7/zXXn0rqJ3UX88HPbqRkE=" providerId="None" clId="Web-{F1ECB8B9-87BE-4738-B417-68F6000CCB6D}" dt="2024-12-19T04:59:24.857" v="1" actId="20577"/>
          <ac:spMkLst>
            <pc:docMk/>
            <pc:sldMk cId="550843880" sldId="2366"/>
            <ac:spMk id="2" creationId="{28342176-4BC9-FCC8-90BC-5BC5B354E5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20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Y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4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407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y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097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2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98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y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09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2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5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04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6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gi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30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y /y/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13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80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29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491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29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77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34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419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1248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59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5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07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802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59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84134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6977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19515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04379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66823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120A6-6944-9132-0397-BA082F57B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88" y="3679665"/>
            <a:ext cx="2732823" cy="24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61057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628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BB32B5-381B-AB26-92D4-5748C2AA1FB0}"/>
              </a:ext>
            </a:extLst>
          </p:cNvPr>
          <p:cNvSpPr txBox="1"/>
          <p:nvPr/>
        </p:nvSpPr>
        <p:spPr>
          <a:xfrm>
            <a:off x="3182890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3B0B1-647D-970C-EC50-3EED21CA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95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EFA8F65-13D2-4B80-7176-D9BE3DD5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646" y="951833"/>
            <a:ext cx="2342385" cy="3936173"/>
          </a:xfrm>
          <a:prstGeom prst="rect">
            <a:avLst/>
          </a:prstGeom>
        </p:spPr>
      </p:pic>
      <p:pic>
        <p:nvPicPr>
          <p:cNvPr id="8" name="Picture 7" descr="A letter y on a black background&#10;&#10;AI-generated content may be incorrect.">
            <a:extLst>
              <a:ext uri="{FF2B5EF4-FFF2-40B4-BE49-F238E27FC236}">
                <a16:creationId xmlns:a16="http://schemas.microsoft.com/office/drawing/2014/main" id="{93DCCBC2-B407-7558-EA65-99679408B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49" t="31461" r="36359"/>
          <a:stretch/>
        </p:blipFill>
        <p:spPr>
          <a:xfrm>
            <a:off x="3618960" y="2273280"/>
            <a:ext cx="3168205" cy="440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3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y /y/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9DED5A4-2827-9408-B831-6415F1F05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977560"/>
            <a:ext cx="2338545" cy="39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43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9FD2303D-8CE8-DFFF-A517-C94689F00A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53" b="28849"/>
          <a:stretch/>
        </p:blipFill>
        <p:spPr>
          <a:xfrm>
            <a:off x="13648" y="928048"/>
            <a:ext cx="9130352" cy="39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05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etter y on a black background&#10;&#10;AI-generated content may be incorrect.">
            <a:extLst>
              <a:ext uri="{FF2B5EF4-FFF2-40B4-BE49-F238E27FC236}">
                <a16:creationId xmlns:a16="http://schemas.microsoft.com/office/drawing/2014/main" id="{8357B029-9E90-D3AD-AE7B-B67AE6819E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49" t="31461" r="36359"/>
          <a:stretch/>
        </p:blipFill>
        <p:spPr>
          <a:xfrm>
            <a:off x="-90153" y="2209953"/>
            <a:ext cx="3296995" cy="458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94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ut out of a paper&#10;&#10;AI-generated content may be incorrect.">
            <a:extLst>
              <a:ext uri="{FF2B5EF4-FFF2-40B4-BE49-F238E27FC236}">
                <a16:creationId xmlns:a16="http://schemas.microsoft.com/office/drawing/2014/main" id="{7A0E399E-56E2-34D3-A300-B140FB62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617" b="4897"/>
          <a:stretch/>
        </p:blipFill>
        <p:spPr>
          <a:xfrm>
            <a:off x="41752" y="762000"/>
            <a:ext cx="9102247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4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yes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yelp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17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yam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yak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3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yet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yap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yum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30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y /y/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B120A6-6944-9132-0397-BA082F57B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88" y="3679665"/>
            <a:ext cx="2732823" cy="244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61057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85828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BB32B5-381B-AB26-92D4-5748C2AA1FB0}"/>
              </a:ext>
            </a:extLst>
          </p:cNvPr>
          <p:cNvSpPr txBox="1"/>
          <p:nvPr/>
        </p:nvSpPr>
        <p:spPr>
          <a:xfrm>
            <a:off x="3182890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3B0B1-647D-970C-EC50-3EED21CA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259A1025-145B-9F14-0A21-019A83F95F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5" b="7700"/>
          <a:stretch/>
        </p:blipFill>
        <p:spPr>
          <a:xfrm>
            <a:off x="13648" y="931459"/>
            <a:ext cx="9130352" cy="5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4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yet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yes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yum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yelp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0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  <a:buClr>
                <a:prstClr val="black"/>
              </a:buClr>
              <a:buSzPts val="6600"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“Yum!”</a:t>
            </a:r>
            <a:r>
              <a:rPr lang="en-US" sz="6600" b="1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said Wes.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8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did not tag me yet.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4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he get the book yet?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7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Yak Yelps Help!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yak has lost its map. “Help!” yelps the yak! “Help!”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yak is in the sun.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hot in the sun. Don’t fret yak.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yak trots to get a fan. He pops the fan on. </a:t>
            </a:r>
            <a:b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“Help!” yelps Yak. It is hot.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yak trots to get a hat. He pops the hat on.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Yak sits by a plant. The plant is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“Yum!” said the yak. “Yum, yum, yum!”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949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</TotalTime>
  <Words>746</Words>
  <Application>Microsoft Macintosh PowerPoint</Application>
  <PresentationFormat>On-screen Show (4:3)</PresentationFormat>
  <Paragraphs>149</Paragraphs>
  <Slides>80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45</cp:revision>
  <dcterms:created xsi:type="dcterms:W3CDTF">2022-06-06T14:24:31Z</dcterms:created>
  <dcterms:modified xsi:type="dcterms:W3CDTF">2025-01-30T23:49:17Z</dcterms:modified>
</cp:coreProperties>
</file>