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91" r:id="rId10"/>
    <p:sldId id="3710" r:id="rId11"/>
    <p:sldId id="3692" r:id="rId12"/>
    <p:sldId id="3693" r:id="rId13"/>
    <p:sldId id="3694" r:id="rId14"/>
    <p:sldId id="3695" r:id="rId15"/>
    <p:sldId id="3696" r:id="rId16"/>
    <p:sldId id="3697" r:id="rId17"/>
    <p:sldId id="3698" r:id="rId18"/>
    <p:sldId id="3699" r:id="rId19"/>
    <p:sldId id="3700" r:id="rId20"/>
    <p:sldId id="3701" r:id="rId21"/>
    <p:sldId id="3702" r:id="rId22"/>
    <p:sldId id="3703" r:id="rId23"/>
    <p:sldId id="3704" r:id="rId24"/>
    <p:sldId id="3705" r:id="rId25"/>
    <p:sldId id="3706" r:id="rId26"/>
    <p:sldId id="3707" r:id="rId27"/>
    <p:sldId id="3708" r:id="rId28"/>
    <p:sldId id="3709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44" r:id="rId37"/>
    <p:sldId id="2345" r:id="rId38"/>
    <p:sldId id="2412" r:id="rId39"/>
    <p:sldId id="3310" r:id="rId40"/>
    <p:sldId id="3311" r:id="rId41"/>
    <p:sldId id="3312" r:id="rId42"/>
    <p:sldId id="3313" r:id="rId43"/>
    <p:sldId id="3314" r:id="rId44"/>
    <p:sldId id="3010" r:id="rId45"/>
    <p:sldId id="3011" r:id="rId46"/>
    <p:sldId id="3012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3711" r:id="rId55"/>
    <p:sldId id="3712" r:id="rId56"/>
    <p:sldId id="3720" r:id="rId57"/>
    <p:sldId id="3718" r:id="rId58"/>
    <p:sldId id="2300" r:id="rId59"/>
    <p:sldId id="2221" r:id="rId60"/>
    <p:sldId id="2222" r:id="rId61"/>
    <p:sldId id="2224" r:id="rId62"/>
    <p:sldId id="2226" r:id="rId63"/>
    <p:sldId id="2227" r:id="rId64"/>
    <p:sldId id="2109" r:id="rId65"/>
    <p:sldId id="2111" r:id="rId66"/>
    <p:sldId id="806" r:id="rId67"/>
    <p:sldId id="2228" r:id="rId68"/>
    <p:sldId id="2125" r:id="rId69"/>
    <p:sldId id="809" r:id="rId70"/>
    <p:sldId id="2229" r:id="rId71"/>
    <p:sldId id="2223" r:id="rId72"/>
    <p:sldId id="2230" r:id="rId73"/>
    <p:sldId id="2365" r:id="rId74"/>
    <p:sldId id="2364" r:id="rId75"/>
    <p:sldId id="2318" r:id="rId76"/>
    <p:sldId id="2234" r:id="rId77"/>
    <p:sldId id="2235" r:id="rId78"/>
    <p:sldId id="2132" r:id="rId79"/>
    <p:sldId id="2163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0"/>
    <p:restoredTop sz="78762"/>
  </p:normalViewPr>
  <p:slideViewPr>
    <p:cSldViewPr snapToGrid="0" snapToObjects="1">
      <p:cViewPr varScale="1">
        <p:scale>
          <a:sx n="105" d="100"/>
          <a:sy n="105" d="100"/>
        </p:scale>
        <p:origin x="8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J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364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41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j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9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42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j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93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4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3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2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8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29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j /j/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52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596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7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23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07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96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78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081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481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13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37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556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067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41453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339785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319806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66100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92668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30496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1DDA6-F8C3-CFFE-79D6-4CBD41839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20" y="3429000"/>
            <a:ext cx="1533363" cy="30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990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29222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243A3-ED80-88E9-0FB2-CBEC0A3E8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B32B5-381B-AB26-92D4-5748C2AA1FB0}"/>
              </a:ext>
            </a:extLst>
          </p:cNvPr>
          <p:cNvSpPr txBox="1"/>
          <p:nvPr/>
        </p:nvSpPr>
        <p:spPr>
          <a:xfrm>
            <a:off x="3179631" y="44723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25013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E454F269-0944-4EBD-96C2-073764B5E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3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j /j/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1C2543A-E8DD-A0D6-59CE-75FD9F719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69" y="944880"/>
            <a:ext cx="2331791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BD8764-2507-605F-4E07-DD9841EB0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68" b="28613"/>
          <a:stretch/>
        </p:blipFill>
        <p:spPr>
          <a:xfrm>
            <a:off x="13648" y="859810"/>
            <a:ext cx="9130352" cy="39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8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991A1AC-7E93-75E3-C908-1C11CE658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15" y="2224512"/>
            <a:ext cx="1281805" cy="383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5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4A7D2044-0F43-1B9D-CF5E-B71267379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67" b="5842"/>
          <a:stretch/>
        </p:blipFill>
        <p:spPr>
          <a:xfrm>
            <a:off x="32980" y="805215"/>
            <a:ext cx="9111019" cy="54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35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4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jig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2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jump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j /j/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1DDA6-F8C3-CFFE-79D6-4CBD41839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20" y="3429000"/>
            <a:ext cx="1533363" cy="30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990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677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243A3-ED80-88E9-0FB2-CBEC0A3E8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B32B5-381B-AB26-92D4-5748C2AA1FB0}"/>
              </a:ext>
            </a:extLst>
          </p:cNvPr>
          <p:cNvSpPr txBox="1"/>
          <p:nvPr/>
        </p:nvSpPr>
        <p:spPr>
          <a:xfrm>
            <a:off x="3179631" y="44723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903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4A7D2044-0F43-1B9D-CF5E-B71267379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67" b="5842"/>
          <a:stretch/>
        </p:blipFill>
        <p:spPr>
          <a:xfrm>
            <a:off x="32980" y="805215"/>
            <a:ext cx="9111019" cy="54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34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1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E14FD520-9A11-C475-1CE2-173E6B4A983C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Jeb and I jog.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got me red jam.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4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was just a bit mad.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0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Jet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808349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Jim is in a jet. The jet is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 job is to jump from the jet. </a:t>
            </a:r>
          </a:p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sees a pond he can jump in. </a:t>
            </a: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Jim jumps from the jet. </a:t>
            </a:r>
          </a:p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lands in the pond and gets wet. </a:t>
            </a:r>
          </a:p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Jim swims in the pond and looks up at the jet.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433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753</Words>
  <Application>Microsoft Office PowerPoint</Application>
  <PresentationFormat>On-screen Show (4:3)</PresentationFormat>
  <Paragraphs>153</Paragraphs>
  <Slides>81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2024-12-11T02:51:49Z</dcterms:modified>
</cp:coreProperties>
</file>