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9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653" r:id="rId10"/>
    <p:sldId id="3671" r:id="rId11"/>
    <p:sldId id="3654" r:id="rId12"/>
    <p:sldId id="3655" r:id="rId13"/>
    <p:sldId id="3656" r:id="rId14"/>
    <p:sldId id="3657" r:id="rId15"/>
    <p:sldId id="3658" r:id="rId16"/>
    <p:sldId id="3659" r:id="rId17"/>
    <p:sldId id="3660" r:id="rId18"/>
    <p:sldId id="3661" r:id="rId19"/>
    <p:sldId id="3662" r:id="rId20"/>
    <p:sldId id="3663" r:id="rId21"/>
    <p:sldId id="3664" r:id="rId22"/>
    <p:sldId id="3665" r:id="rId23"/>
    <p:sldId id="3666" r:id="rId24"/>
    <p:sldId id="3667" r:id="rId25"/>
    <p:sldId id="3668" r:id="rId26"/>
    <p:sldId id="3669" r:id="rId27"/>
    <p:sldId id="3670" r:id="rId28"/>
    <p:sldId id="2242" r:id="rId29"/>
    <p:sldId id="2200" r:id="rId30"/>
    <p:sldId id="2201" r:id="rId31"/>
    <p:sldId id="2243" r:id="rId32"/>
    <p:sldId id="2202" r:id="rId33"/>
    <p:sldId id="2244" r:id="rId34"/>
    <p:sldId id="2203" r:id="rId35"/>
    <p:sldId id="2406" r:id="rId36"/>
    <p:sldId id="2341" r:id="rId37"/>
    <p:sldId id="2407" r:id="rId38"/>
    <p:sldId id="2408" r:id="rId39"/>
    <p:sldId id="2405" r:id="rId40"/>
    <p:sldId id="3359" r:id="rId41"/>
    <p:sldId id="3360" r:id="rId42"/>
    <p:sldId id="3406" r:id="rId43"/>
    <p:sldId id="3004" r:id="rId44"/>
    <p:sldId id="3005" r:id="rId45"/>
    <p:sldId id="3006" r:id="rId46"/>
    <p:sldId id="2213" r:id="rId47"/>
    <p:sldId id="2214" r:id="rId48"/>
    <p:sldId id="2245" r:id="rId49"/>
    <p:sldId id="2216" r:id="rId50"/>
    <p:sldId id="2250" r:id="rId51"/>
    <p:sldId id="2217" r:id="rId52"/>
    <p:sldId id="368" r:id="rId53"/>
    <p:sldId id="3672" r:id="rId54"/>
    <p:sldId id="3673" r:id="rId55"/>
    <p:sldId id="3674" r:id="rId56"/>
    <p:sldId id="3675" r:id="rId57"/>
    <p:sldId id="3681" r:id="rId58"/>
    <p:sldId id="3679" r:id="rId59"/>
    <p:sldId id="2298" r:id="rId60"/>
    <p:sldId id="2221" r:id="rId61"/>
    <p:sldId id="2222" r:id="rId62"/>
    <p:sldId id="2224" r:id="rId63"/>
    <p:sldId id="2226" r:id="rId64"/>
    <p:sldId id="2227" r:id="rId65"/>
    <p:sldId id="2114" r:id="rId66"/>
    <p:sldId id="2116" r:id="rId67"/>
    <p:sldId id="2115" r:id="rId68"/>
    <p:sldId id="2109" r:id="rId69"/>
    <p:sldId id="2111" r:id="rId70"/>
    <p:sldId id="3632" r:id="rId71"/>
    <p:sldId id="3633" r:id="rId72"/>
    <p:sldId id="2228" r:id="rId73"/>
    <p:sldId id="2125" r:id="rId74"/>
    <p:sldId id="806" r:id="rId75"/>
    <p:sldId id="2229" r:id="rId76"/>
    <p:sldId id="2223" r:id="rId77"/>
    <p:sldId id="2230" r:id="rId78"/>
    <p:sldId id="2316" r:id="rId79"/>
    <p:sldId id="2360" r:id="rId80"/>
    <p:sldId id="2361" r:id="rId81"/>
    <p:sldId id="2234" r:id="rId82"/>
    <p:sldId id="2235" r:id="rId83"/>
    <p:sldId id="2151" r:id="rId84"/>
    <p:sldId id="2152" r:id="rId85"/>
    <p:sldId id="3680" r:id="rId86"/>
    <p:sldId id="2225" r:id="rId87"/>
    <p:sldId id="2236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643327-D193-49B9-B7C6-053DAA73EBD5}" v="2" dt="2024-12-19T01:53:25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78695"/>
  </p:normalViewPr>
  <p:slideViewPr>
    <p:cSldViewPr snapToGrid="0" snapToObjects="1">
      <p:cViewPr varScale="1">
        <p:scale>
          <a:sx n="105" d="100"/>
          <a:sy n="105" d="100"/>
        </p:scale>
        <p:origin x="66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9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2E643327-D193-49B9-B7C6-053DAA73EBD5}"/>
    <pc:docChg chg="modSld">
      <pc:chgData name="Nicole McCann" userId="g1WKfDIdJYHXcNcRNd7IJ7/zXXn0rqJ3UX88HPbqRkE=" providerId="None" clId="Web-{2E643327-D193-49B9-B7C6-053DAA73EBD5}" dt="2024-12-19T01:53:23.608" v="0" actId="20577"/>
      <pc:docMkLst>
        <pc:docMk/>
      </pc:docMkLst>
      <pc:sldChg chg="modSp">
        <pc:chgData name="Nicole McCann" userId="g1WKfDIdJYHXcNcRNd7IJ7/zXXn0rqJ3UX88HPbqRkE=" providerId="None" clId="Web-{2E643327-D193-49B9-B7C6-053DAA73EBD5}" dt="2024-12-19T01:53:23.608" v="0" actId="20577"/>
        <pc:sldMkLst>
          <pc:docMk/>
          <pc:sldMk cId="3669325503" sldId="2151"/>
        </pc:sldMkLst>
        <pc:spChg chg="mod">
          <ac:chgData name="Nicole McCann" userId="g1WKfDIdJYHXcNcRNd7IJ7/zXXn0rqJ3UX88HPbqRkE=" providerId="None" clId="Web-{2E643327-D193-49B9-B7C6-053DAA73EBD5}" dt="2024-12-19T01:53:23.608" v="0" actId="20577"/>
          <ac:spMkLst>
            <pc:docMk/>
            <pc:sldMk cId="3669325503" sldId="2151"/>
            <ac:spMk id="7" creationId="{53A1068A-6518-8147-541A-DE138B9E1AA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l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74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253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l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74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500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488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253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858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10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6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27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 /l/ Part 2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441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71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655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728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455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458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937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299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512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008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216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131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88625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718814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118054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831842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12199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69253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D143E-560D-846C-876C-2EF883BEA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724" y="3429000"/>
            <a:ext cx="2190552" cy="28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4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64509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</a:t>
            </a:r>
          </a:p>
        </p:txBody>
      </p:sp>
    </p:spTree>
    <p:extLst>
      <p:ext uri="{BB962C8B-B14F-4D97-AF65-F5344CB8AC3E}">
        <p14:creationId xmlns:p14="http://schemas.microsoft.com/office/powerpoint/2010/main" val="371474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25" y="1555736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97" y="1555736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40513-6FFB-AA65-40AB-2C872EFDFA00}"/>
              </a:ext>
            </a:extLst>
          </p:cNvPr>
          <p:cNvSpPr/>
          <p:nvPr/>
        </p:nvSpPr>
        <p:spPr>
          <a:xfrm>
            <a:off x="1030572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8DA36-A69F-5BE1-C7D6-F3F134E23F5B}"/>
              </a:ext>
            </a:extLst>
          </p:cNvPr>
          <p:cNvSpPr/>
          <p:nvPr/>
        </p:nvSpPr>
        <p:spPr>
          <a:xfrm>
            <a:off x="1669890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0E9A4-8155-77F3-0AEF-8F7C18760D42}"/>
              </a:ext>
            </a:extLst>
          </p:cNvPr>
          <p:cNvSpPr/>
          <p:nvPr/>
        </p:nvSpPr>
        <p:spPr>
          <a:xfrm>
            <a:off x="2286243" y="3048378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D891A-E356-AA7A-E339-B8E74B3058B7}"/>
              </a:ext>
            </a:extLst>
          </p:cNvPr>
          <p:cNvSpPr/>
          <p:nvPr/>
        </p:nvSpPr>
        <p:spPr>
          <a:xfrm>
            <a:off x="3066691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7FAC1-9EC1-1154-21E0-06D3AB1EDE5B}"/>
              </a:ext>
            </a:extLst>
          </p:cNvPr>
          <p:cNvSpPr/>
          <p:nvPr/>
        </p:nvSpPr>
        <p:spPr>
          <a:xfrm>
            <a:off x="5780211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7F91D-0061-DCDF-3D52-4882CBA0113C}"/>
              </a:ext>
            </a:extLst>
          </p:cNvPr>
          <p:cNvSpPr/>
          <p:nvPr/>
        </p:nvSpPr>
        <p:spPr>
          <a:xfrm>
            <a:off x="6356172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82D92-7CB0-8492-9283-EBD7F5BD6A4B}"/>
              </a:ext>
            </a:extLst>
          </p:cNvPr>
          <p:cNvSpPr/>
          <p:nvPr/>
        </p:nvSpPr>
        <p:spPr>
          <a:xfrm>
            <a:off x="6943106" y="3048379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50BD-4560-8702-B8BC-F36EE53B43F3}"/>
              </a:ext>
            </a:extLst>
          </p:cNvPr>
          <p:cNvSpPr/>
          <p:nvPr/>
        </p:nvSpPr>
        <p:spPr>
          <a:xfrm>
            <a:off x="7741996" y="3048378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29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08710-008C-7FDA-CAC8-60AA15F26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BF47B-5A18-BFD2-BE91-BE59D63D1624}"/>
              </a:ext>
            </a:extLst>
          </p:cNvPr>
          <p:cNvSpPr txBox="1"/>
          <p:nvPr/>
        </p:nvSpPr>
        <p:spPr>
          <a:xfrm>
            <a:off x="3182749" y="447284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9149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27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 /l/ Part 2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3B6A3DFB-124E-97FD-01A8-D6A3B9B18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49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36607899-9845-B4C4-C35C-DF740D58E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98" y="914400"/>
            <a:ext cx="70169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74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62CACE5E-57DA-8320-618A-1E37FE8C8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93" b="29164"/>
          <a:stretch/>
        </p:blipFill>
        <p:spPr>
          <a:xfrm>
            <a:off x="13648" y="928048"/>
            <a:ext cx="9130352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35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6;p36">
            <a:extLst>
              <a:ext uri="{FF2B5EF4-FFF2-40B4-BE49-F238E27FC236}">
                <a16:creationId xmlns:a16="http://schemas.microsoft.com/office/drawing/2014/main" id="{874B8589-A8B7-654D-43DF-58F152C3BA1E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gal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648;p36">
            <a:extLst>
              <a:ext uri="{FF2B5EF4-FFF2-40B4-BE49-F238E27FC236}">
                <a16:creationId xmlns:a16="http://schemas.microsoft.com/office/drawing/2014/main" id="{671EE438-B334-A145-6501-028EFD4EABA7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flip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0;p36">
            <a:extLst>
              <a:ext uri="{FF2B5EF4-FFF2-40B4-BE49-F238E27FC236}">
                <a16:creationId xmlns:a16="http://schemas.microsoft.com/office/drawing/2014/main" id="{69451044-DBBA-69AC-D381-07B6451F2CD2}"/>
              </a:ext>
            </a:extLst>
          </p:cNvPr>
          <p:cNvSpPr txBox="1"/>
          <p:nvPr/>
        </p:nvSpPr>
        <p:spPr>
          <a:xfrm>
            <a:off x="2971454" y="416810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slug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99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pal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flag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glad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645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slam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help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01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27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 /l/ Part 2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D143E-560D-846C-876C-2EF883BEA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724" y="3429000"/>
            <a:ext cx="2190552" cy="28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83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9264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</a:t>
            </a:r>
          </a:p>
        </p:txBody>
      </p:sp>
    </p:spTree>
    <p:extLst>
      <p:ext uri="{BB962C8B-B14F-4D97-AF65-F5344CB8AC3E}">
        <p14:creationId xmlns:p14="http://schemas.microsoft.com/office/powerpoint/2010/main" val="4035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25" y="1555736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97" y="1555736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40513-6FFB-AA65-40AB-2C872EFDFA00}"/>
              </a:ext>
            </a:extLst>
          </p:cNvPr>
          <p:cNvSpPr/>
          <p:nvPr/>
        </p:nvSpPr>
        <p:spPr>
          <a:xfrm>
            <a:off x="1030572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8DA36-A69F-5BE1-C7D6-F3F134E23F5B}"/>
              </a:ext>
            </a:extLst>
          </p:cNvPr>
          <p:cNvSpPr/>
          <p:nvPr/>
        </p:nvSpPr>
        <p:spPr>
          <a:xfrm>
            <a:off x="1669890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0E9A4-8155-77F3-0AEF-8F7C18760D42}"/>
              </a:ext>
            </a:extLst>
          </p:cNvPr>
          <p:cNvSpPr/>
          <p:nvPr/>
        </p:nvSpPr>
        <p:spPr>
          <a:xfrm>
            <a:off x="2286243" y="3048378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D891A-E356-AA7A-E339-B8E74B3058B7}"/>
              </a:ext>
            </a:extLst>
          </p:cNvPr>
          <p:cNvSpPr/>
          <p:nvPr/>
        </p:nvSpPr>
        <p:spPr>
          <a:xfrm>
            <a:off x="3066691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7FAC1-9EC1-1154-21E0-06D3AB1EDE5B}"/>
              </a:ext>
            </a:extLst>
          </p:cNvPr>
          <p:cNvSpPr/>
          <p:nvPr/>
        </p:nvSpPr>
        <p:spPr>
          <a:xfrm>
            <a:off x="5780211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7F91D-0061-DCDF-3D52-4882CBA0113C}"/>
              </a:ext>
            </a:extLst>
          </p:cNvPr>
          <p:cNvSpPr/>
          <p:nvPr/>
        </p:nvSpPr>
        <p:spPr>
          <a:xfrm>
            <a:off x="6356172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82D92-7CB0-8492-9283-EBD7F5BD6A4B}"/>
              </a:ext>
            </a:extLst>
          </p:cNvPr>
          <p:cNvSpPr/>
          <p:nvPr/>
        </p:nvSpPr>
        <p:spPr>
          <a:xfrm>
            <a:off x="6943106" y="3048379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50BD-4560-8702-B8BC-F36EE53B43F3}"/>
              </a:ext>
            </a:extLst>
          </p:cNvPr>
          <p:cNvSpPr/>
          <p:nvPr/>
        </p:nvSpPr>
        <p:spPr>
          <a:xfrm>
            <a:off x="7741996" y="3048378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08710-008C-7FDA-CAC8-60AA15F26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BF47B-5A18-BFD2-BE91-BE59D63D1624}"/>
              </a:ext>
            </a:extLst>
          </p:cNvPr>
          <p:cNvSpPr txBox="1"/>
          <p:nvPr/>
        </p:nvSpPr>
        <p:spPr>
          <a:xfrm>
            <a:off x="3182749" y="447284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72162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62CACE5E-57DA-8320-618A-1E37FE8C8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93" b="29164"/>
          <a:stretch/>
        </p:blipFill>
        <p:spPr>
          <a:xfrm>
            <a:off x="13648" y="928048"/>
            <a:ext cx="9130352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98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flip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glad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help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held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56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346901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ask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28643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4C1F4-CD68-DF64-1CD6-E729E1C6C275}"/>
              </a:ext>
            </a:extLst>
          </p:cNvPr>
          <p:cNvSpPr/>
          <p:nvPr/>
        </p:nvSpPr>
        <p:spPr>
          <a:xfrm>
            <a:off x="5177619" y="403373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1640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837038" y="409178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fast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73582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1158E-A11B-8C9E-5EC9-5689DD382DBE}"/>
              </a:ext>
            </a:extLst>
          </p:cNvPr>
          <p:cNvSpPr/>
          <p:nvPr/>
        </p:nvSpPr>
        <p:spPr>
          <a:xfrm>
            <a:off x="3005891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889AA-1DC5-8BFD-77C9-381C215BC09C}"/>
              </a:ext>
            </a:extLst>
          </p:cNvPr>
          <p:cNvSpPr/>
          <p:nvPr/>
        </p:nvSpPr>
        <p:spPr>
          <a:xfrm>
            <a:off x="551779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6122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5FDBE4D6-4BD8-1153-95CE-E5CE0276D612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frog can flip!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71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pals are in a club.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12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Cal plug the lamp in?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38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Slugs on a Plant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and Al are slugs.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and Al are pals.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can not run.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can not trot.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and Al are not fast.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is glum.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“Slugs can not do a lot,” Al said.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“Slugs can rest!” Glen said.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and Al plop on top of a plant.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Slugs are the best at rest.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is glad.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and Al nap on the plant.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3421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240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962</TotalTime>
  <Words>983</Words>
  <Application>Microsoft Office PowerPoint</Application>
  <PresentationFormat>On-screen Show (4:3)</PresentationFormat>
  <Paragraphs>200</Paragraphs>
  <Slides>87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42</cp:revision>
  <dcterms:created xsi:type="dcterms:W3CDTF">2022-06-06T14:24:31Z</dcterms:created>
  <dcterms:modified xsi:type="dcterms:W3CDTF">2024-12-19T01:53:30Z</dcterms:modified>
</cp:coreProperties>
</file>