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5"/>
  </p:notesMasterIdLst>
  <p:sldIdLst>
    <p:sldId id="2247" r:id="rId2"/>
    <p:sldId id="2199" r:id="rId3"/>
    <p:sldId id="3049" r:id="rId4"/>
    <p:sldId id="2248" r:id="rId5"/>
    <p:sldId id="2240" r:id="rId6"/>
    <p:sldId id="2238" r:id="rId7"/>
    <p:sldId id="2241" r:id="rId8"/>
    <p:sldId id="2198" r:id="rId9"/>
    <p:sldId id="3635" r:id="rId10"/>
    <p:sldId id="3636" r:id="rId11"/>
    <p:sldId id="3637" r:id="rId12"/>
    <p:sldId id="3638" r:id="rId13"/>
    <p:sldId id="3639" r:id="rId14"/>
    <p:sldId id="3640" r:id="rId15"/>
    <p:sldId id="3641" r:id="rId16"/>
    <p:sldId id="3642" r:id="rId17"/>
    <p:sldId id="3643" r:id="rId18"/>
    <p:sldId id="3644" r:id="rId19"/>
    <p:sldId id="3645" r:id="rId20"/>
    <p:sldId id="3646" r:id="rId21"/>
    <p:sldId id="3647" r:id="rId22"/>
    <p:sldId id="3648" r:id="rId23"/>
    <p:sldId id="3649" r:id="rId24"/>
    <p:sldId id="3650" r:id="rId25"/>
    <p:sldId id="3651" r:id="rId26"/>
    <p:sldId id="3652" r:id="rId27"/>
    <p:sldId id="2242" r:id="rId28"/>
    <p:sldId id="2200" r:id="rId29"/>
    <p:sldId id="2201" r:id="rId30"/>
    <p:sldId id="2243" r:id="rId31"/>
    <p:sldId id="2202" r:id="rId32"/>
    <p:sldId id="2244" r:id="rId33"/>
    <p:sldId id="2203" r:id="rId34"/>
    <p:sldId id="2338" r:id="rId35"/>
    <p:sldId id="2339" r:id="rId36"/>
    <p:sldId id="2405" r:id="rId37"/>
    <p:sldId id="3295" r:id="rId38"/>
    <p:sldId id="3296" r:id="rId39"/>
    <p:sldId id="3297" r:id="rId40"/>
    <p:sldId id="3298" r:id="rId41"/>
    <p:sldId id="3299" r:id="rId42"/>
    <p:sldId id="3001" r:id="rId43"/>
    <p:sldId id="3002" r:id="rId44"/>
    <p:sldId id="3003" r:id="rId45"/>
    <p:sldId id="2213" r:id="rId46"/>
    <p:sldId id="2214" r:id="rId47"/>
    <p:sldId id="2245" r:id="rId48"/>
    <p:sldId id="2216" r:id="rId49"/>
    <p:sldId id="2250" r:id="rId50"/>
    <p:sldId id="2217" r:id="rId51"/>
    <p:sldId id="368" r:id="rId52"/>
    <p:sldId id="3653" r:id="rId53"/>
    <p:sldId id="3654" r:id="rId54"/>
    <p:sldId id="3662" r:id="rId55"/>
    <p:sldId id="3660" r:id="rId56"/>
    <p:sldId id="2299" r:id="rId57"/>
    <p:sldId id="2221" r:id="rId58"/>
    <p:sldId id="2222" r:id="rId59"/>
    <p:sldId id="2224" r:id="rId60"/>
    <p:sldId id="2226" r:id="rId61"/>
    <p:sldId id="2227" r:id="rId62"/>
    <p:sldId id="2114" r:id="rId63"/>
    <p:sldId id="2116" r:id="rId64"/>
    <p:sldId id="2115" r:id="rId65"/>
    <p:sldId id="3632" r:id="rId66"/>
    <p:sldId id="3633" r:id="rId67"/>
    <p:sldId id="2228" r:id="rId68"/>
    <p:sldId id="2125" r:id="rId69"/>
    <p:sldId id="2109" r:id="rId70"/>
    <p:sldId id="2111" r:id="rId71"/>
    <p:sldId id="2229" r:id="rId72"/>
    <p:sldId id="2223" r:id="rId73"/>
    <p:sldId id="2230" r:id="rId74"/>
    <p:sldId id="2315" r:id="rId75"/>
    <p:sldId id="2358" r:id="rId76"/>
    <p:sldId id="2359" r:id="rId77"/>
    <p:sldId id="2234" r:id="rId78"/>
    <p:sldId id="2235" r:id="rId79"/>
    <p:sldId id="2132" r:id="rId80"/>
    <p:sldId id="2163" r:id="rId81"/>
    <p:sldId id="3661" r:id="rId82"/>
    <p:sldId id="2225" r:id="rId83"/>
    <p:sldId id="2236" r:id="rId8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461"/>
    <p:restoredTop sz="78762"/>
  </p:normalViewPr>
  <p:slideViewPr>
    <p:cSldViewPr snapToGrid="0" snapToObjects="1">
      <p:cViewPr varScale="1">
        <p:scale>
          <a:sx n="105" d="100"/>
          <a:sy n="105" d="100"/>
        </p:scale>
        <p:origin x="1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microsoft.com/office/2018/10/relationships/authors" Target="author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Uppercase L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4950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699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l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434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5224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l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434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27599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73354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/</a:t>
            </a:r>
            <a:r>
              <a:rPr lang="en-US" dirty="0" err="1"/>
              <a:t>ē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2837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22-77AUS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/</a:t>
            </a:r>
            <a:r>
              <a:rPr lang="en-US" dirty="0" err="1"/>
              <a:t>ar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15003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22-77AUS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/</a:t>
            </a:r>
            <a:r>
              <a:rPr lang="en-US" dirty="0" err="1"/>
              <a:t>ar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27599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orange star indicates these are new irregular words that need to be introduced.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717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26-88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OO /oo/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6280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26-88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OO /oo/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163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482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3897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28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431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522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659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12/11/2024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1983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808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gi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gi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26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 /l/ Part 1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0305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06118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1662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7598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1473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2117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80180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6963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35186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38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9357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5741500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5209741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17376439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9697052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7595488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0766354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CD143E-560D-846C-876C-2EF883BEA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724" y="3429000"/>
            <a:ext cx="2190552" cy="282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2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60233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308710-008C-7FDA-CAC8-60AA15F26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DBF47B-5A18-BFD2-BE91-BE59D63D1624}"/>
              </a:ext>
            </a:extLst>
          </p:cNvPr>
          <p:cNvSpPr txBox="1"/>
          <p:nvPr/>
        </p:nvSpPr>
        <p:spPr>
          <a:xfrm>
            <a:off x="3182749" y="4472847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9149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3B6A3DFB-124E-97FD-01A8-D6A3B9B18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123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D1DFC4E1-A49A-F6F1-2B81-623BF703B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890" y="990599"/>
            <a:ext cx="2351510" cy="377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001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D154D974-1838-8800-7362-77ADB2F68A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842" b="25972"/>
          <a:stretch/>
        </p:blipFill>
        <p:spPr>
          <a:xfrm>
            <a:off x="32980" y="941696"/>
            <a:ext cx="9111019" cy="409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35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16E14E-94D3-CA49-16BB-1DEE3406B479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26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 /l/ Part 1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36607899-9845-B4C4-C35C-DF740D58E2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298" y="914400"/>
            <a:ext cx="701699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712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62CACE5E-57DA-8320-618A-1E37FE8C8D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493" b="29164"/>
          <a:stretch/>
        </p:blipFill>
        <p:spPr>
          <a:xfrm>
            <a:off x="13648" y="928048"/>
            <a:ext cx="9130352" cy="394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524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1739541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lip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2233215" y="3870370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Arial"/>
                <a:cs typeface="Arial"/>
                <a:sym typeface="Century Gothic"/>
              </a:rPr>
              <a:t>lost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65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let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lots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left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lost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832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list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land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650;p36">
            <a:extLst>
              <a:ext uri="{FF2B5EF4-FFF2-40B4-BE49-F238E27FC236}">
                <a16:creationId xmlns:a16="http://schemas.microsoft.com/office/drawing/2014/main" id="{2669681B-96A0-E5EB-AB04-EFB290FC14A7}"/>
              </a:ext>
            </a:extLst>
          </p:cNvPr>
          <p:cNvSpPr txBox="1"/>
          <p:nvPr/>
        </p:nvSpPr>
        <p:spPr>
          <a:xfrm>
            <a:off x="2990504" y="3577552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lump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590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26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 /l/ Part 1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CD143E-560D-846C-876C-2EF883BEA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724" y="3429000"/>
            <a:ext cx="2190552" cy="282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3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lap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31736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308710-008C-7FDA-CAC8-60AA15F26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831" y="793073"/>
            <a:ext cx="2769021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DBF47B-5A18-BFD2-BE91-BE59D63D1624}"/>
              </a:ext>
            </a:extLst>
          </p:cNvPr>
          <p:cNvSpPr txBox="1"/>
          <p:nvPr/>
        </p:nvSpPr>
        <p:spPr>
          <a:xfrm>
            <a:off x="3182749" y="4472847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53779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62CACE5E-57DA-8320-618A-1E37FE8C8D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493" b="29164"/>
          <a:stretch/>
        </p:blipFill>
        <p:spPr>
          <a:xfrm>
            <a:off x="13648" y="928048"/>
            <a:ext cx="9130352" cy="394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893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let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lip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lost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left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634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he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C1170C-4E9B-EA81-9B4C-9CBCE1BB5F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5441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be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19138A-5351-93C4-7F3D-8251CC66B7C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3012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me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6C88A6-4758-DB38-261C-E0203D3AF8E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0660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3346901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spc="300" dirty="0">
                <a:solidFill>
                  <a:prstClr val="black"/>
                </a:solidFill>
                <a:latin typeface="Century Gothic"/>
                <a:cs typeface="Arial"/>
                <a:sym typeface="Arial"/>
              </a:rPr>
              <a:t>ask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4286432" y="403819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C1170C-4E9B-EA81-9B4C-9CBCE1BB5F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14C1F4-CD68-DF64-1CD6-E729E1C6C275}"/>
              </a:ext>
            </a:extLst>
          </p:cNvPr>
          <p:cNvSpPr/>
          <p:nvPr/>
        </p:nvSpPr>
        <p:spPr>
          <a:xfrm>
            <a:off x="5177619" y="403373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31640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3837038" y="409178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spc="300" dirty="0">
                <a:solidFill>
                  <a:prstClr val="black"/>
                </a:solidFill>
                <a:latin typeface="Century Gothic"/>
                <a:cs typeface="Arial"/>
                <a:sym typeface="Arial"/>
              </a:rPr>
              <a:t>fast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4735826" y="406419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C1170C-4E9B-EA81-9B4C-9CBCE1BB5F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C1158E-A11B-8C9E-5EC9-5689DD382DBE}"/>
              </a:ext>
            </a:extLst>
          </p:cNvPr>
          <p:cNvSpPr/>
          <p:nvPr/>
        </p:nvSpPr>
        <p:spPr>
          <a:xfrm>
            <a:off x="3005891" y="408732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B889AA-1DC5-8BFD-77C9-381C215BC09C}"/>
              </a:ext>
            </a:extLst>
          </p:cNvPr>
          <p:cNvSpPr/>
          <p:nvPr/>
        </p:nvSpPr>
        <p:spPr>
          <a:xfrm>
            <a:off x="5517796" y="406419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86122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2496268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Teach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89B1E-FB5F-680D-EC17-1541E17E7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6" name="Star: 5 Points 8">
            <a:extLst>
              <a:ext uri="{FF2B5EF4-FFF2-40B4-BE49-F238E27FC236}">
                <a16:creationId xmlns:a16="http://schemas.microsoft.com/office/drawing/2014/main" id="{D4F75F7B-5E00-C297-A79A-332F35729540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8300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look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91D0E8-2569-44B0-94F1-B8361EB433F4}"/>
              </a:ext>
            </a:extLst>
          </p:cNvPr>
          <p:cNvSpPr/>
          <p:nvPr/>
        </p:nvSpPr>
        <p:spPr>
          <a:xfrm>
            <a:off x="5418840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0A200D30-94DB-4370-BEBE-A884BC15DBC9}"/>
              </a:ext>
            </a:extLst>
          </p:cNvPr>
          <p:cNvSpPr/>
          <p:nvPr/>
        </p:nvSpPr>
        <p:spPr>
          <a:xfrm>
            <a:off x="4074734" y="4110684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D0054C-5751-B903-DB1A-AD295292CC33}"/>
              </a:ext>
            </a:extLst>
          </p:cNvPr>
          <p:cNvCxnSpPr>
            <a:cxnSpLocks/>
          </p:cNvCxnSpPr>
          <p:nvPr/>
        </p:nvCxnSpPr>
        <p:spPr>
          <a:xfrm>
            <a:off x="3896139" y="3879462"/>
            <a:ext cx="109081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788EF6D-0577-FFC4-AFE0-2E5F1016203A}"/>
              </a:ext>
            </a:extLst>
          </p:cNvPr>
          <p:cNvSpPr/>
          <p:nvPr/>
        </p:nvSpPr>
        <p:spPr>
          <a:xfrm>
            <a:off x="2859982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4D47ED-3BCB-2B5F-63C5-3071F775B64C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tar: 5 Points 8">
            <a:extLst>
              <a:ext uri="{FF2B5EF4-FFF2-40B4-BE49-F238E27FC236}">
                <a16:creationId xmlns:a16="http://schemas.microsoft.com/office/drawing/2014/main" id="{478EFCFE-8232-B398-6113-2969C9FED038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4373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book</a:t>
            </a:r>
            <a:endParaRPr kumimoji="0" lang="en-US" sz="11500" b="1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91D0E8-2569-44B0-94F1-B8361EB433F4}"/>
              </a:ext>
            </a:extLst>
          </p:cNvPr>
          <p:cNvSpPr/>
          <p:nvPr/>
        </p:nvSpPr>
        <p:spPr>
          <a:xfrm>
            <a:off x="5747002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eart 16">
            <a:extLst>
              <a:ext uri="{FF2B5EF4-FFF2-40B4-BE49-F238E27FC236}">
                <a16:creationId xmlns:a16="http://schemas.microsoft.com/office/drawing/2014/main" id="{0A200D30-94DB-4370-BEBE-A884BC15DBC9}"/>
              </a:ext>
            </a:extLst>
          </p:cNvPr>
          <p:cNvSpPr/>
          <p:nvPr/>
        </p:nvSpPr>
        <p:spPr>
          <a:xfrm>
            <a:off x="4298846" y="4106223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001EED-13AB-406B-942B-D035F2A69E38}"/>
              </a:ext>
            </a:extLst>
          </p:cNvPr>
          <p:cNvSpPr/>
          <p:nvPr/>
        </p:nvSpPr>
        <p:spPr>
          <a:xfrm>
            <a:off x="2929446" y="410622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1402915-40B0-10ED-D728-30711E3BBA09}"/>
              </a:ext>
            </a:extLst>
          </p:cNvPr>
          <p:cNvCxnSpPr>
            <a:cxnSpLocks/>
          </p:cNvCxnSpPr>
          <p:nvPr/>
        </p:nvCxnSpPr>
        <p:spPr>
          <a:xfrm>
            <a:off x="3952164" y="3922594"/>
            <a:ext cx="1462799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F64D3A8-FAD2-0056-0A5E-58457DBB99B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tar: 5 Points 8">
            <a:extLst>
              <a:ext uri="{FF2B5EF4-FFF2-40B4-BE49-F238E27FC236}">
                <a16:creationId xmlns:a16="http://schemas.microsoft.com/office/drawing/2014/main" id="{06463545-8BDA-CE2C-3BA9-C2317272CF81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537781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6154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Is the lamp on?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86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Lin lost the book.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52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Mel let me look at the book.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34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Lost in the Lab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562732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Gil is in a big lab.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Gil got lost in the big lab.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lamp in the lab is not on.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Gil can not see. </a:t>
            </a:r>
            <a:endParaRPr kumimoji="0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695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107949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“Help!” said Gil.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Mel gets to the lab.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Mel can help.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Mel taps the lamp. 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610872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107949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lamp is on.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Gil can see!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Mel hands Gil his books.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Gil left the lab. 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9086339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91512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973</TotalTime>
  <Words>896</Words>
  <Application>Microsoft Office PowerPoint</Application>
  <PresentationFormat>On-screen Show (4:3)</PresentationFormat>
  <Paragraphs>184</Paragraphs>
  <Slides>83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7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41</cp:revision>
  <dcterms:created xsi:type="dcterms:W3CDTF">2022-06-06T14:24:31Z</dcterms:created>
  <dcterms:modified xsi:type="dcterms:W3CDTF">2024-12-11T02:27:56Z</dcterms:modified>
</cp:coreProperties>
</file>