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2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617" r:id="rId10"/>
    <p:sldId id="3634" r:id="rId11"/>
    <p:sldId id="3618" r:id="rId12"/>
    <p:sldId id="3619" r:id="rId13"/>
    <p:sldId id="3620" r:id="rId14"/>
    <p:sldId id="3621" r:id="rId15"/>
    <p:sldId id="3622" r:id="rId16"/>
    <p:sldId id="3623" r:id="rId17"/>
    <p:sldId id="3624" r:id="rId18"/>
    <p:sldId id="3625" r:id="rId19"/>
    <p:sldId id="3626" r:id="rId20"/>
    <p:sldId id="3627" r:id="rId21"/>
    <p:sldId id="3628" r:id="rId22"/>
    <p:sldId id="3629" r:id="rId23"/>
    <p:sldId id="3630" r:id="rId24"/>
    <p:sldId id="3631" r:id="rId25"/>
    <p:sldId id="3632" r:id="rId26"/>
    <p:sldId id="3633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401" r:id="rId35"/>
    <p:sldId id="2402" r:id="rId36"/>
    <p:sldId id="2403" r:id="rId37"/>
    <p:sldId id="2404" r:id="rId38"/>
    <p:sldId id="3356" r:id="rId39"/>
    <p:sldId id="3357" r:id="rId40"/>
    <p:sldId id="3405" r:id="rId41"/>
    <p:sldId id="2998" r:id="rId42"/>
    <p:sldId id="2999" r:id="rId43"/>
    <p:sldId id="3000" r:id="rId44"/>
    <p:sldId id="2213" r:id="rId45"/>
    <p:sldId id="2214" r:id="rId46"/>
    <p:sldId id="2245" r:id="rId47"/>
    <p:sldId id="2216" r:id="rId48"/>
    <p:sldId id="2250" r:id="rId49"/>
    <p:sldId id="2217" r:id="rId50"/>
    <p:sldId id="368" r:id="rId51"/>
    <p:sldId id="3635" r:id="rId52"/>
    <p:sldId id="3636" r:id="rId53"/>
    <p:sldId id="3637" r:id="rId54"/>
    <p:sldId id="3638" r:id="rId55"/>
    <p:sldId id="3641" r:id="rId56"/>
    <p:sldId id="2295" r:id="rId57"/>
    <p:sldId id="2221" r:id="rId58"/>
    <p:sldId id="2222" r:id="rId59"/>
    <p:sldId id="2224" r:id="rId60"/>
    <p:sldId id="2226" r:id="rId61"/>
    <p:sldId id="2227" r:id="rId62"/>
    <p:sldId id="3642" r:id="rId63"/>
    <p:sldId id="2114" r:id="rId64"/>
    <p:sldId id="2116" r:id="rId65"/>
    <p:sldId id="2115" r:id="rId66"/>
    <p:sldId id="3644" r:id="rId67"/>
    <p:sldId id="3645" r:id="rId68"/>
    <p:sldId id="2228" r:id="rId69"/>
    <p:sldId id="2223" r:id="rId70"/>
    <p:sldId id="2230" r:id="rId71"/>
    <p:sldId id="2314" r:id="rId72"/>
    <p:sldId id="2356" r:id="rId73"/>
    <p:sldId id="2357" r:id="rId74"/>
    <p:sldId id="2234" r:id="rId75"/>
    <p:sldId id="2235" r:id="rId76"/>
    <p:sldId id="2132" r:id="rId77"/>
    <p:sldId id="2163" r:id="rId78"/>
    <p:sldId id="3643" r:id="rId79"/>
    <p:sldId id="2225" r:id="rId80"/>
    <p:sldId id="2236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7"/>
    <p:restoredTop sz="78762"/>
  </p:normalViewPr>
  <p:slideViewPr>
    <p:cSldViewPr snapToGrid="0" snapToObjects="1">
      <p:cViewPr varScale="1">
        <p:scale>
          <a:sx n="105" d="100"/>
          <a:sy n="105" d="100"/>
        </p:scale>
        <p:origin x="8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8/10/relationships/authors" Target="author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11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r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538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89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r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538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500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05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8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9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25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4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25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2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435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14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677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248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439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604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257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892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142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13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067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36140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999934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640492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99463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162798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7444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918804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og</a:t>
            </a:r>
          </a:p>
        </p:txBody>
      </p:sp>
    </p:spTree>
    <p:extLst>
      <p:ext uri="{BB962C8B-B14F-4D97-AF65-F5344CB8AC3E}">
        <p14:creationId xmlns:p14="http://schemas.microsoft.com/office/powerpoint/2010/main" val="18560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25" y="1555736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97" y="1555736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30572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02984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3066691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914023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32271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6758912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737772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AC6B34-6908-84E3-CAAA-BE717CE90C74}"/>
              </a:ext>
            </a:extLst>
          </p:cNvPr>
          <p:cNvSpPr/>
          <p:nvPr/>
        </p:nvSpPr>
        <p:spPr>
          <a:xfrm>
            <a:off x="2286243" y="3048378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9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4E3A5-B5B8-32B3-BADE-6DA0412FF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95169-37C6-DCD6-EF5E-7CD7D192F797}"/>
              </a:ext>
            </a:extLst>
          </p:cNvPr>
          <p:cNvSpPr txBox="1"/>
          <p:nvPr/>
        </p:nvSpPr>
        <p:spPr>
          <a:xfrm>
            <a:off x="3182599" y="447299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564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B8A2EC1-E844-9F05-5523-3B8AF3C8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34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2376506E-F654-BE00-52ED-FEA4A0430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22" y="2743199"/>
            <a:ext cx="1383398" cy="209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8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2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A815A5B-512A-6B55-8021-5834A2153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3" b="28299"/>
          <a:stretch/>
        </p:blipFill>
        <p:spPr>
          <a:xfrm>
            <a:off x="32980" y="873457"/>
            <a:ext cx="9111019" cy="40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21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brag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05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crab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crib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6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prop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grub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grins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52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r /r/ Part 2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10662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og</a:t>
            </a:r>
          </a:p>
        </p:txBody>
      </p:sp>
    </p:spTree>
    <p:extLst>
      <p:ext uri="{BB962C8B-B14F-4D97-AF65-F5344CB8AC3E}">
        <p14:creationId xmlns:p14="http://schemas.microsoft.com/office/powerpoint/2010/main" val="9462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25" y="1555736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97" y="1555736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30572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02984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3066691" y="3048380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914023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32271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6758912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7377729" y="3048381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AC6B34-6908-84E3-CAAA-BE717CE90C74}"/>
              </a:ext>
            </a:extLst>
          </p:cNvPr>
          <p:cNvSpPr/>
          <p:nvPr/>
        </p:nvSpPr>
        <p:spPr>
          <a:xfrm>
            <a:off x="2286243" y="3048378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0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31DEE-32CF-A6EF-BE91-C139CFC42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E316C-2256-B1EE-7A0B-48AFAC86C1E0}"/>
              </a:ext>
            </a:extLst>
          </p:cNvPr>
          <p:cNvSpPr txBox="1"/>
          <p:nvPr/>
        </p:nvSpPr>
        <p:spPr>
          <a:xfrm>
            <a:off x="3182599" y="447299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6896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A815A5B-512A-6B55-8021-5834A2153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3" b="28299"/>
          <a:stretch/>
        </p:blipFill>
        <p:spPr>
          <a:xfrm>
            <a:off x="32980" y="873457"/>
            <a:ext cx="9111019" cy="40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27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frog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trip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grab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drum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80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346901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ask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28643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4C1F4-CD68-DF64-1CD6-E729E1C6C275}"/>
              </a:ext>
            </a:extLst>
          </p:cNvPr>
          <p:cNvSpPr/>
          <p:nvPr/>
        </p:nvSpPr>
        <p:spPr>
          <a:xfrm>
            <a:off x="5177619" y="403373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1640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837038" y="409178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fast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73582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1158E-A11B-8C9E-5EC9-5689DD382DBE}"/>
              </a:ext>
            </a:extLst>
          </p:cNvPr>
          <p:cNvSpPr/>
          <p:nvPr/>
        </p:nvSpPr>
        <p:spPr>
          <a:xfrm>
            <a:off x="3005891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889AA-1DC5-8BFD-77C9-381C215BC09C}"/>
              </a:ext>
            </a:extLst>
          </p:cNvPr>
          <p:cNvSpPr/>
          <p:nvPr/>
        </p:nvSpPr>
        <p:spPr>
          <a:xfrm>
            <a:off x="551779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6122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Greg grins at me.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not drop the drum!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Grab a hat from the bin.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09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Drums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and Brent get drums.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Greg’s drum is big and red.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taps the drum.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drum is fun.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650750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trips and drops his drum.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BAM! The drum is bent.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is sad.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“Do not fret, Greg,” said Brent.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650750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Brent grabs his drum and hands it to Greg.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grins at Brent.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Greg and Brent tap Brent’s drum.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653518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6360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955</TotalTime>
  <Words>810</Words>
  <Application>Microsoft Office PowerPoint</Application>
  <PresentationFormat>On-screen Show (4:3)</PresentationFormat>
  <Paragraphs>171</Paragraphs>
  <Slides>80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43</cp:revision>
  <dcterms:created xsi:type="dcterms:W3CDTF">2022-06-06T14:24:31Z</dcterms:created>
  <dcterms:modified xsi:type="dcterms:W3CDTF">2024-12-11T02:25:23Z</dcterms:modified>
</cp:coreProperties>
</file>