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7" r:id="rId2"/>
  </p:sldMasterIdLst>
  <p:notesMasterIdLst>
    <p:notesMasterId r:id="rId85"/>
  </p:notesMasterIdLst>
  <p:sldIdLst>
    <p:sldId id="3597" r:id="rId3"/>
    <p:sldId id="2199" r:id="rId4"/>
    <p:sldId id="3049" r:id="rId5"/>
    <p:sldId id="3598" r:id="rId6"/>
    <p:sldId id="2240" r:id="rId7"/>
    <p:sldId id="2238" r:id="rId8"/>
    <p:sldId id="2241" r:id="rId9"/>
    <p:sldId id="2198" r:id="rId10"/>
    <p:sldId id="3569" r:id="rId11"/>
    <p:sldId id="3570" r:id="rId12"/>
    <p:sldId id="3571" r:id="rId13"/>
    <p:sldId id="3572" r:id="rId14"/>
    <p:sldId id="3573" r:id="rId15"/>
    <p:sldId id="3574" r:id="rId16"/>
    <p:sldId id="3575" r:id="rId17"/>
    <p:sldId id="3576" r:id="rId18"/>
    <p:sldId id="3577" r:id="rId19"/>
    <p:sldId id="3578" r:id="rId20"/>
    <p:sldId id="3579" r:id="rId21"/>
    <p:sldId id="3580" r:id="rId22"/>
    <p:sldId id="3581" r:id="rId23"/>
    <p:sldId id="3582" r:id="rId24"/>
    <p:sldId id="3583" r:id="rId25"/>
    <p:sldId id="2242" r:id="rId26"/>
    <p:sldId id="2200" r:id="rId27"/>
    <p:sldId id="2201" r:id="rId28"/>
    <p:sldId id="2243" r:id="rId29"/>
    <p:sldId id="2202" r:id="rId30"/>
    <p:sldId id="2244" r:id="rId31"/>
    <p:sldId id="2203" r:id="rId32"/>
    <p:sldId id="2396" r:id="rId33"/>
    <p:sldId id="2330" r:id="rId34"/>
    <p:sldId id="2331" r:id="rId35"/>
    <p:sldId id="2397" r:id="rId36"/>
    <p:sldId id="360" r:id="rId37"/>
    <p:sldId id="3275" r:id="rId38"/>
    <p:sldId id="3276" r:id="rId39"/>
    <p:sldId id="3277" r:id="rId40"/>
    <p:sldId id="3278" r:id="rId41"/>
    <p:sldId id="3279" r:id="rId42"/>
    <p:sldId id="2989" r:id="rId43"/>
    <p:sldId id="2990" r:id="rId44"/>
    <p:sldId id="2213" r:id="rId45"/>
    <p:sldId id="2214" r:id="rId46"/>
    <p:sldId id="2245" r:id="rId47"/>
    <p:sldId id="2216" r:id="rId48"/>
    <p:sldId id="3599" r:id="rId49"/>
    <p:sldId id="2217" r:id="rId50"/>
    <p:sldId id="368" r:id="rId51"/>
    <p:sldId id="3584" r:id="rId52"/>
    <p:sldId id="3585" r:id="rId53"/>
    <p:sldId id="3586" r:id="rId54"/>
    <p:sldId id="3587" r:id="rId55"/>
    <p:sldId id="3600" r:id="rId56"/>
    <p:sldId id="3593" r:id="rId57"/>
    <p:sldId id="2294" r:id="rId58"/>
    <p:sldId id="2221" r:id="rId59"/>
    <p:sldId id="2222" r:id="rId60"/>
    <p:sldId id="2224" r:id="rId61"/>
    <p:sldId id="2226" r:id="rId62"/>
    <p:sldId id="2227" r:id="rId63"/>
    <p:sldId id="562" r:id="rId64"/>
    <p:sldId id="791" r:id="rId65"/>
    <p:sldId id="794" r:id="rId66"/>
    <p:sldId id="3601" r:id="rId67"/>
    <p:sldId id="3594" r:id="rId68"/>
    <p:sldId id="2125" r:id="rId69"/>
    <p:sldId id="3602" r:id="rId70"/>
    <p:sldId id="2114" r:id="rId71"/>
    <p:sldId id="2228" r:id="rId72"/>
    <p:sldId id="2223" r:id="rId73"/>
    <p:sldId id="2230" r:id="rId74"/>
    <p:sldId id="2311" r:id="rId75"/>
    <p:sldId id="2350" r:id="rId76"/>
    <p:sldId id="2351" r:id="rId77"/>
    <p:sldId id="2234" r:id="rId78"/>
    <p:sldId id="2235" r:id="rId79"/>
    <p:sldId id="2132" r:id="rId80"/>
    <p:sldId id="2163" r:id="rId81"/>
    <p:sldId id="3595" r:id="rId82"/>
    <p:sldId id="2225" r:id="rId83"/>
    <p:sldId id="2236" r:id="rId8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E3D67F-8E1D-446E-889D-35E2174AAC7D}" v="18" dt="2024-12-19T01:32:15.7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68" autoAdjust="0"/>
    <p:restoredTop sz="78707"/>
  </p:normalViewPr>
  <p:slideViewPr>
    <p:cSldViewPr snapToGrid="0" snapToObjects="1">
      <p:cViewPr varScale="1">
        <p:scale>
          <a:sx n="105" d="100"/>
          <a:sy n="105" d="100"/>
        </p:scale>
        <p:origin x="628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tableStyles" Target="tableStyle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microsoft.com/office/2016/11/relationships/changesInfo" Target="changesInfos/changesInfo1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theme" Target="theme/theme1.xml"/><Relationship Id="rId9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microsoft.com/office/2018/10/relationships/authors" Target="author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viewProps" Target="view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le McCann" userId="g1WKfDIdJYHXcNcRNd7IJ7/zXXn0rqJ3UX88HPbqRkE=" providerId="None" clId="Web-{F3E3D67F-8E1D-446E-889D-35E2174AAC7D}"/>
    <pc:docChg chg="modSld">
      <pc:chgData name="Nicole McCann" userId="g1WKfDIdJYHXcNcRNd7IJ7/zXXn0rqJ3UX88HPbqRkE=" providerId="None" clId="Web-{F3E3D67F-8E1D-446E-889D-35E2174AAC7D}" dt="2024-12-19T01:32:15.782" v="16" actId="20577"/>
      <pc:docMkLst>
        <pc:docMk/>
      </pc:docMkLst>
      <pc:sldChg chg="modSp">
        <pc:chgData name="Nicole McCann" userId="g1WKfDIdJYHXcNcRNd7IJ7/zXXn0rqJ3UX88HPbqRkE=" providerId="None" clId="Web-{F3E3D67F-8E1D-446E-889D-35E2174AAC7D}" dt="2024-12-19T01:31:50.045" v="11" actId="20577"/>
        <pc:sldMkLst>
          <pc:docMk/>
          <pc:sldMk cId="2636695108" sldId="2132"/>
        </pc:sldMkLst>
        <pc:spChg chg="mod">
          <ac:chgData name="Nicole McCann" userId="g1WKfDIdJYHXcNcRNd7IJ7/zXXn0rqJ3UX88HPbqRkE=" providerId="None" clId="Web-{F3E3D67F-8E1D-446E-889D-35E2174AAC7D}" dt="2024-12-19T01:31:50.045" v="11" actId="20577"/>
          <ac:spMkLst>
            <pc:docMk/>
            <pc:sldMk cId="2636695108" sldId="2132"/>
            <ac:spMk id="7" creationId="{53A1068A-6518-8147-541A-DE138B9E1AAB}"/>
          </ac:spMkLst>
        </pc:spChg>
      </pc:sldChg>
      <pc:sldChg chg="modSp">
        <pc:chgData name="Nicole McCann" userId="g1WKfDIdJYHXcNcRNd7IJ7/zXXn0rqJ3UX88HPbqRkE=" providerId="None" clId="Web-{F3E3D67F-8E1D-446E-889D-35E2174AAC7D}" dt="2024-12-19T01:32:04.593" v="14" actId="14100"/>
        <pc:sldMkLst>
          <pc:docMk/>
          <pc:sldMk cId="226108728" sldId="2163"/>
        </pc:sldMkLst>
        <pc:spChg chg="mod">
          <ac:chgData name="Nicole McCann" userId="g1WKfDIdJYHXcNcRNd7IJ7/zXXn0rqJ3UX88HPbqRkE=" providerId="None" clId="Web-{F3E3D67F-8E1D-446E-889D-35E2174AAC7D}" dt="2024-12-19T01:32:04.593" v="14" actId="14100"/>
          <ac:spMkLst>
            <pc:docMk/>
            <pc:sldMk cId="226108728" sldId="2163"/>
            <ac:spMk id="7" creationId="{53A1068A-6518-8147-541A-DE138B9E1AAB}"/>
          </ac:spMkLst>
        </pc:spChg>
      </pc:sldChg>
      <pc:sldChg chg="modSp">
        <pc:chgData name="Nicole McCann" userId="g1WKfDIdJYHXcNcRNd7IJ7/zXXn0rqJ3UX88HPbqRkE=" providerId="None" clId="Web-{F3E3D67F-8E1D-446E-889D-35E2174AAC7D}" dt="2024-12-19T01:32:15.782" v="16" actId="20577"/>
        <pc:sldMkLst>
          <pc:docMk/>
          <pc:sldMk cId="2030798382" sldId="3595"/>
        </pc:sldMkLst>
        <pc:spChg chg="mod">
          <ac:chgData name="Nicole McCann" userId="g1WKfDIdJYHXcNcRNd7IJ7/zXXn0rqJ3UX88HPbqRkE=" providerId="None" clId="Web-{F3E3D67F-8E1D-446E-889D-35E2174AAC7D}" dt="2024-12-19T01:32:15.782" v="16" actId="20577"/>
          <ac:spMkLst>
            <pc:docMk/>
            <pc:sldMk cId="2030798382" sldId="3595"/>
            <ac:spMk id="7" creationId="{53A1068A-6518-8147-541A-DE138B9E1AA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9256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Uppercase K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4543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64668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k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1385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36037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2034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k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138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 dirty="0"/>
              <a:t>Lesson 13+</a:t>
            </a:r>
          </a:p>
          <a:p>
            <a:endParaRPr lang="en-US" sz="1900" dirty="0"/>
          </a:p>
          <a:p>
            <a:r>
              <a:rPr lang="en-US" sz="1900" dirty="0"/>
              <a:t>AI </a:t>
            </a:r>
            <a:r>
              <a:rPr lang="en-US" sz="2000" dirty="0"/>
              <a:t>represents</a:t>
            </a:r>
            <a:r>
              <a:rPr lang="en-US" sz="1900" dirty="0"/>
              <a:t> the /</a:t>
            </a:r>
            <a:r>
              <a:rPr lang="en-US" sz="1900" dirty="0" err="1"/>
              <a:t>ĕ</a:t>
            </a:r>
            <a:r>
              <a:rPr lang="en-US" sz="1900" dirty="0"/>
              <a:t>/ sound.</a:t>
            </a:r>
          </a:p>
          <a:p>
            <a:endParaRPr lang="en-US" sz="19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i="0" dirty="0"/>
              <a:t>The white rectangle under the word may be used in editing mode. Cover the heart and square icons then reveal them one at a time during instruction. </a:t>
            </a:r>
            <a:endParaRPr lang="en-US" sz="2000" b="0" dirty="0"/>
          </a:p>
          <a:p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1795822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15+</a:t>
            </a:r>
          </a:p>
          <a:p>
            <a:endParaRPr lang="en-US" dirty="0"/>
          </a:p>
          <a:p>
            <a:r>
              <a:rPr lang="en-US" dirty="0"/>
              <a:t>O represents the /</a:t>
            </a:r>
            <a:r>
              <a:rPr lang="en-US" b="0" dirty="0" err="1"/>
              <a:t>ū</a:t>
            </a:r>
            <a:r>
              <a:rPr lang="en-US" b="0" dirty="0"/>
              <a:t>/</a:t>
            </a:r>
            <a:r>
              <a:rPr lang="en-US" b="1" dirty="0"/>
              <a:t> </a:t>
            </a:r>
            <a:r>
              <a:rPr lang="en-US" b="0" dirty="0"/>
              <a:t>sound.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8569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15+</a:t>
            </a:r>
          </a:p>
          <a:p>
            <a:endParaRPr lang="en-US" dirty="0"/>
          </a:p>
          <a:p>
            <a:r>
              <a:rPr lang="en-US" dirty="0"/>
              <a:t>O represents the /</a:t>
            </a:r>
            <a:r>
              <a:rPr lang="en-US" b="0" dirty="0" err="1"/>
              <a:t>ū</a:t>
            </a:r>
            <a:r>
              <a:rPr lang="en-US" b="0" dirty="0"/>
              <a:t>/</a:t>
            </a:r>
            <a:r>
              <a:rPr lang="en-US" b="1" dirty="0"/>
              <a:t> </a:t>
            </a:r>
            <a:r>
              <a:rPr lang="en-US" b="0" dirty="0"/>
              <a:t>sound.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4092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17+</a:t>
            </a:r>
          </a:p>
          <a:p>
            <a:endParaRPr lang="en-US" dirty="0"/>
          </a:p>
          <a:p>
            <a:r>
              <a:rPr lang="en-US" dirty="0"/>
              <a:t>O represents the /</a:t>
            </a:r>
            <a:r>
              <a:rPr lang="en-AU" sz="1800" dirty="0"/>
              <a:t>ŏ</a:t>
            </a:r>
            <a:r>
              <a:rPr lang="en-US" dirty="0"/>
              <a:t>/ sound.</a:t>
            </a:r>
          </a:p>
          <a:p>
            <a:r>
              <a:rPr lang="en-US" dirty="0"/>
              <a:t>F represents the /v/ sound.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1796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19-84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EE /</a:t>
            </a:r>
            <a:r>
              <a:rPr lang="en-US" dirty="0" err="1"/>
              <a:t>ē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99364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orange star indicates these are new irregular words that need to be introduced.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717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22-77AUS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/</a:t>
            </a:r>
            <a:r>
              <a:rPr lang="en-US" dirty="0" err="1"/>
              <a:t>ar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1500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22-77AUS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/</a:t>
            </a:r>
            <a:r>
              <a:rPr lang="en-US" dirty="0" err="1"/>
              <a:t>ar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27599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3897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2284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602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36037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049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682A-6A4C-49B5-868D-7260A2C1560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E1B1-4751-4057-BEBB-A535099F4E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9509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9144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5541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829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3051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340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1012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3742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0324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1365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9616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3186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0222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880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5271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1128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040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7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235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0.gi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0.gif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301FD23-6D1A-757F-2F0A-E3BED9C89F50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22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k /k/</a:t>
            </a:r>
          </a:p>
        </p:txBody>
      </p:sp>
    </p:spTree>
    <p:extLst>
      <p:ext uri="{BB962C8B-B14F-4D97-AF65-F5344CB8AC3E}">
        <p14:creationId xmlns:p14="http://schemas.microsoft.com/office/powerpoint/2010/main" val="3205877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e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4258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b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0058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g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3792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92011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48376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d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34919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75077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50310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0611459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137550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4765182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3188452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0120113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6754613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3F611C-8629-7760-9FA8-AFB5552E1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6043" y="3785866"/>
            <a:ext cx="2311875" cy="239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930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A34ABE-4292-BFB1-1DD3-A2873260CE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660" y="3631751"/>
            <a:ext cx="2624680" cy="291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97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kid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138529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4D2C379-249C-89CD-B14A-F9EDF321B80C}"/>
              </a:ext>
            </a:extLst>
          </p:cNvPr>
          <p:cNvGrpSpPr/>
          <p:nvPr/>
        </p:nvGrpSpPr>
        <p:grpSpPr>
          <a:xfrm>
            <a:off x="2643530" y="351559"/>
            <a:ext cx="3856939" cy="1728075"/>
            <a:chOff x="2118837" y="1226771"/>
            <a:chExt cx="3856939" cy="172807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B366139-7A21-7416-146A-DE6FA5081369}"/>
                </a:ext>
              </a:extLst>
            </p:cNvPr>
            <p:cNvSpPr/>
            <p:nvPr/>
          </p:nvSpPr>
          <p:spPr>
            <a:xfrm>
              <a:off x="4160997" y="1226771"/>
              <a:ext cx="1814779" cy="1728075"/>
            </a:xfrm>
            <a:prstGeom prst="rect">
              <a:avLst/>
            </a:prstGeom>
            <a:solidFill>
              <a:srgbClr val="2F6FA9">
                <a:alpha val="29804"/>
              </a:srgbClr>
            </a:solidFill>
            <a:ln>
              <a:solidFill>
                <a:srgbClr val="2F6F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k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E0B2828-2ABE-83F2-137A-DC07C6982A4E}"/>
                </a:ext>
              </a:extLst>
            </p:cNvPr>
            <p:cNvSpPr/>
            <p:nvPr/>
          </p:nvSpPr>
          <p:spPr>
            <a:xfrm>
              <a:off x="2118837" y="1226771"/>
              <a:ext cx="1814779" cy="1728075"/>
            </a:xfrm>
            <a:prstGeom prst="rect">
              <a:avLst/>
            </a:prstGeom>
            <a:solidFill>
              <a:srgbClr val="2F6FA9">
                <a:alpha val="29804"/>
              </a:srgbClr>
            </a:solidFill>
            <a:ln>
              <a:solidFill>
                <a:srgbClr val="2F6F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88352FF8-EDB5-0FEF-A25E-E0651D93B082}"/>
              </a:ext>
            </a:extLst>
          </p:cNvPr>
          <p:cNvSpPr/>
          <p:nvPr/>
        </p:nvSpPr>
        <p:spPr>
          <a:xfrm>
            <a:off x="3230879" y="2172036"/>
            <a:ext cx="640080" cy="640080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42BA83-1EEB-186D-25D1-BD76877AEE61}"/>
              </a:ext>
            </a:extLst>
          </p:cNvPr>
          <p:cNvSpPr/>
          <p:nvPr/>
        </p:nvSpPr>
        <p:spPr>
          <a:xfrm>
            <a:off x="5273043" y="2175638"/>
            <a:ext cx="640080" cy="640080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480" y="3779728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</a:p>
        </p:txBody>
      </p:sp>
      <p:sp>
        <p:nvSpPr>
          <p:cNvPr id="8" name="TextBox 21">
            <a:extLst>
              <a:ext uri="{FF2B5EF4-FFF2-40B4-BE49-F238E27FC236}">
                <a16:creationId xmlns:a16="http://schemas.microsoft.com/office/drawing/2014/main" id="{5918E947-A818-5CAA-2C4E-D52DF135E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1052" y="3779728"/>
            <a:ext cx="363331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800" b="1" dirty="0">
                <a:solidFill>
                  <a:prstClr val="black"/>
                </a:solidFill>
                <a:latin typeface="Century Gothic" panose="020B0502020202020204" pitchFamily="34" charset="0"/>
              </a:rPr>
              <a:t>d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altLang="en-US" sz="8800" b="1" dirty="0">
                <a:solidFill>
                  <a:prstClr val="black"/>
                </a:solidFill>
                <a:latin typeface="Century Gothic" panose="020B0502020202020204" pitchFamily="34" charset="0"/>
              </a:rPr>
              <a:t>e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340513-6FFB-AA65-40AB-2C872EFDFA00}"/>
              </a:ext>
            </a:extLst>
          </p:cNvPr>
          <p:cNvSpPr/>
          <p:nvPr/>
        </p:nvSpPr>
        <p:spPr>
          <a:xfrm>
            <a:off x="1045027" y="5272373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F8DA36-A69F-5BE1-C7D6-F3F134E23F5B}"/>
              </a:ext>
            </a:extLst>
          </p:cNvPr>
          <p:cNvSpPr/>
          <p:nvPr/>
        </p:nvSpPr>
        <p:spPr>
          <a:xfrm>
            <a:off x="1681039" y="5272373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FE0E9A4-8155-77F3-0AEF-8F7C18760D42}"/>
              </a:ext>
            </a:extLst>
          </p:cNvPr>
          <p:cNvSpPr/>
          <p:nvPr/>
        </p:nvSpPr>
        <p:spPr>
          <a:xfrm>
            <a:off x="2317051" y="5272373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CD891A-E356-AA7A-E339-B8E74B3058B7}"/>
              </a:ext>
            </a:extLst>
          </p:cNvPr>
          <p:cNvSpPr/>
          <p:nvPr/>
        </p:nvSpPr>
        <p:spPr>
          <a:xfrm>
            <a:off x="2953063" y="5272373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27FAC1-9EC1-1154-21E0-06D3AB1EDE5B}"/>
              </a:ext>
            </a:extLst>
          </p:cNvPr>
          <p:cNvSpPr/>
          <p:nvPr/>
        </p:nvSpPr>
        <p:spPr>
          <a:xfrm>
            <a:off x="5776756" y="5272373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57F91D-0061-DCDF-3D52-4882CBA0113C}"/>
              </a:ext>
            </a:extLst>
          </p:cNvPr>
          <p:cNvSpPr/>
          <p:nvPr/>
        </p:nvSpPr>
        <p:spPr>
          <a:xfrm>
            <a:off x="6791377" y="5272373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7D82D92-7CB0-8492-9283-EBD7F5BD6A4B}"/>
              </a:ext>
            </a:extLst>
          </p:cNvPr>
          <p:cNvSpPr/>
          <p:nvPr/>
        </p:nvSpPr>
        <p:spPr>
          <a:xfrm>
            <a:off x="7496415" y="5272373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F250BD-4560-8702-B8BC-F36EE53B43F3}"/>
              </a:ext>
            </a:extLst>
          </p:cNvPr>
          <p:cNvSpPr/>
          <p:nvPr/>
        </p:nvSpPr>
        <p:spPr>
          <a:xfrm>
            <a:off x="8132427" y="5272373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096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FC4383-4370-153B-A7BF-F8C9AC5592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045" y="719327"/>
            <a:ext cx="2769022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D0E694C-2982-E002-0242-FAD973DE0DAC}"/>
              </a:ext>
            </a:extLst>
          </p:cNvPr>
          <p:cNvSpPr txBox="1"/>
          <p:nvPr/>
        </p:nvSpPr>
        <p:spPr>
          <a:xfrm>
            <a:off x="3174668" y="4401960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F055F4-0795-6790-0273-2EB07ACABC18}"/>
              </a:ext>
            </a:extLst>
          </p:cNvPr>
          <p:cNvSpPr txBox="1"/>
          <p:nvPr/>
        </p:nvSpPr>
        <p:spPr>
          <a:xfrm>
            <a:off x="3174668" y="5417623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k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872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4A57CEC1-5628-F69B-AC68-A87C059F8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2351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1BEF2ED0-47A1-C21E-C21C-5BC4F1CE84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207" y="968762"/>
            <a:ext cx="2215991" cy="393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6300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A335E3-0026-9956-21BE-18FBB0B230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613" b="27530"/>
          <a:stretch/>
        </p:blipFill>
        <p:spPr>
          <a:xfrm>
            <a:off x="13648" y="928048"/>
            <a:ext cx="9130352" cy="401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5271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9025ED65-ED0D-CDD4-5D14-04F2DB5A1F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099" y="883920"/>
            <a:ext cx="1681963" cy="398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501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F7790A6-D8D9-E22A-CCDF-4309B1F98E1A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22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k /k/</a:t>
            </a:r>
          </a:p>
        </p:txBody>
      </p:sp>
    </p:spTree>
    <p:extLst>
      <p:ext uri="{BB962C8B-B14F-4D97-AF65-F5344CB8AC3E}">
        <p14:creationId xmlns:p14="http://schemas.microsoft.com/office/powerpoint/2010/main" val="22246123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 with medium confidence">
            <a:extLst>
              <a:ext uri="{FF2B5EF4-FFF2-40B4-BE49-F238E27FC236}">
                <a16:creationId xmlns:a16="http://schemas.microsoft.com/office/drawing/2014/main" id="{BD04F292-9826-0EAB-4847-572F30B8A6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333" b="27761"/>
          <a:stretch/>
        </p:blipFill>
        <p:spPr>
          <a:xfrm>
            <a:off x="13648" y="914400"/>
            <a:ext cx="9130352" cy="403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2103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2233215" y="1739541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kit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39;p35">
            <a:extLst>
              <a:ext uri="{FF2B5EF4-FFF2-40B4-BE49-F238E27FC236}">
                <a16:creationId xmlns:a16="http://schemas.microsoft.com/office/drawing/2014/main" id="{837E1154-8043-31CF-B6BE-74D3F8A35A0C}"/>
              </a:ext>
            </a:extLst>
          </p:cNvPr>
          <p:cNvSpPr txBox="1"/>
          <p:nvPr/>
        </p:nvSpPr>
        <p:spPr>
          <a:xfrm>
            <a:off x="2233215" y="3870370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lang="en-US" sz="11500" b="1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</a:t>
            </a:r>
            <a:r>
              <a:rPr kumimoji="0" lang="en-US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sk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720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kin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kit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kids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lang="en-US" sz="8000" b="1" kern="0" dirty="0">
                <a:solidFill>
                  <a:srgbClr val="000000"/>
                </a:solidFill>
                <a:latin typeface="Century Gothic"/>
                <a:cs typeface="Arial"/>
                <a:sym typeface="Century Gothic"/>
              </a:rPr>
              <a:t>skim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skit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skin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86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29457B6-61BD-4541-022B-6E0DB611C7EE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22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k /k/</a:t>
            </a:r>
          </a:p>
        </p:txBody>
      </p:sp>
    </p:spTree>
    <p:extLst>
      <p:ext uri="{BB962C8B-B14F-4D97-AF65-F5344CB8AC3E}">
        <p14:creationId xmlns:p14="http://schemas.microsoft.com/office/powerpoint/2010/main" val="27295675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3F611C-8629-7760-9FA8-AFB5552E1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6043" y="3785866"/>
            <a:ext cx="2311875" cy="239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713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A34ABE-4292-BFB1-1DD3-A2873260CE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660" y="3631751"/>
            <a:ext cx="2624680" cy="291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12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kid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196013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4D2C379-249C-89CD-B14A-F9EDF321B80C}"/>
              </a:ext>
            </a:extLst>
          </p:cNvPr>
          <p:cNvGrpSpPr/>
          <p:nvPr/>
        </p:nvGrpSpPr>
        <p:grpSpPr>
          <a:xfrm>
            <a:off x="2643530" y="351559"/>
            <a:ext cx="3856939" cy="1728075"/>
            <a:chOff x="2118837" y="1226771"/>
            <a:chExt cx="3856939" cy="172807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B366139-7A21-7416-146A-DE6FA5081369}"/>
                </a:ext>
              </a:extLst>
            </p:cNvPr>
            <p:cNvSpPr/>
            <p:nvPr/>
          </p:nvSpPr>
          <p:spPr>
            <a:xfrm>
              <a:off x="4160997" y="1226771"/>
              <a:ext cx="1814779" cy="1728075"/>
            </a:xfrm>
            <a:prstGeom prst="rect">
              <a:avLst/>
            </a:prstGeom>
            <a:solidFill>
              <a:srgbClr val="2F6FA9">
                <a:alpha val="29804"/>
              </a:srgbClr>
            </a:solidFill>
            <a:ln>
              <a:solidFill>
                <a:srgbClr val="2F6F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k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E0B2828-2ABE-83F2-137A-DC07C6982A4E}"/>
                </a:ext>
              </a:extLst>
            </p:cNvPr>
            <p:cNvSpPr/>
            <p:nvPr/>
          </p:nvSpPr>
          <p:spPr>
            <a:xfrm>
              <a:off x="2118837" y="1226771"/>
              <a:ext cx="1814779" cy="1728075"/>
            </a:xfrm>
            <a:prstGeom prst="rect">
              <a:avLst/>
            </a:prstGeom>
            <a:solidFill>
              <a:srgbClr val="2F6FA9">
                <a:alpha val="29804"/>
              </a:srgbClr>
            </a:solidFill>
            <a:ln>
              <a:solidFill>
                <a:srgbClr val="2F6F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88352FF8-EDB5-0FEF-A25E-E0651D93B082}"/>
              </a:ext>
            </a:extLst>
          </p:cNvPr>
          <p:cNvSpPr/>
          <p:nvPr/>
        </p:nvSpPr>
        <p:spPr>
          <a:xfrm>
            <a:off x="3230879" y="2172036"/>
            <a:ext cx="640080" cy="640080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42BA83-1EEB-186D-25D1-BD76877AEE61}"/>
              </a:ext>
            </a:extLst>
          </p:cNvPr>
          <p:cNvSpPr/>
          <p:nvPr/>
        </p:nvSpPr>
        <p:spPr>
          <a:xfrm>
            <a:off x="5273043" y="2175638"/>
            <a:ext cx="640080" cy="640080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480" y="3779728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</a:p>
        </p:txBody>
      </p:sp>
      <p:sp>
        <p:nvSpPr>
          <p:cNvPr id="8" name="TextBox 21">
            <a:extLst>
              <a:ext uri="{FF2B5EF4-FFF2-40B4-BE49-F238E27FC236}">
                <a16:creationId xmlns:a16="http://schemas.microsoft.com/office/drawing/2014/main" id="{5918E947-A818-5CAA-2C4E-D52DF135E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1052" y="3779728"/>
            <a:ext cx="363331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340513-6FFB-AA65-40AB-2C872EFDFA00}"/>
              </a:ext>
            </a:extLst>
          </p:cNvPr>
          <p:cNvSpPr/>
          <p:nvPr/>
        </p:nvSpPr>
        <p:spPr>
          <a:xfrm>
            <a:off x="1045027" y="5272373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F8DA36-A69F-5BE1-C7D6-F3F134E23F5B}"/>
              </a:ext>
            </a:extLst>
          </p:cNvPr>
          <p:cNvSpPr/>
          <p:nvPr/>
        </p:nvSpPr>
        <p:spPr>
          <a:xfrm>
            <a:off x="1681039" y="5272373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FE0E9A4-8155-77F3-0AEF-8F7C18760D42}"/>
              </a:ext>
            </a:extLst>
          </p:cNvPr>
          <p:cNvSpPr/>
          <p:nvPr/>
        </p:nvSpPr>
        <p:spPr>
          <a:xfrm>
            <a:off x="2317051" y="5272373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CD891A-E356-AA7A-E339-B8E74B3058B7}"/>
              </a:ext>
            </a:extLst>
          </p:cNvPr>
          <p:cNvSpPr/>
          <p:nvPr/>
        </p:nvSpPr>
        <p:spPr>
          <a:xfrm>
            <a:off x="2953063" y="5272373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27FAC1-9EC1-1154-21E0-06D3AB1EDE5B}"/>
              </a:ext>
            </a:extLst>
          </p:cNvPr>
          <p:cNvSpPr/>
          <p:nvPr/>
        </p:nvSpPr>
        <p:spPr>
          <a:xfrm>
            <a:off x="5776756" y="5272373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57F91D-0061-DCDF-3D52-4882CBA0113C}"/>
              </a:ext>
            </a:extLst>
          </p:cNvPr>
          <p:cNvSpPr/>
          <p:nvPr/>
        </p:nvSpPr>
        <p:spPr>
          <a:xfrm>
            <a:off x="6791377" y="5272373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7D82D92-7CB0-8492-9283-EBD7F5BD6A4B}"/>
              </a:ext>
            </a:extLst>
          </p:cNvPr>
          <p:cNvSpPr/>
          <p:nvPr/>
        </p:nvSpPr>
        <p:spPr>
          <a:xfrm>
            <a:off x="7496415" y="5272373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F250BD-4560-8702-B8BC-F36EE53B43F3}"/>
              </a:ext>
            </a:extLst>
          </p:cNvPr>
          <p:cNvSpPr/>
          <p:nvPr/>
        </p:nvSpPr>
        <p:spPr>
          <a:xfrm>
            <a:off x="8132427" y="5272373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9378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FC4383-4370-153B-A7BF-F8C9AC5592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045" y="719327"/>
            <a:ext cx="2769022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D0E694C-2982-E002-0242-FAD973DE0DAC}"/>
              </a:ext>
            </a:extLst>
          </p:cNvPr>
          <p:cNvSpPr txBox="1"/>
          <p:nvPr/>
        </p:nvSpPr>
        <p:spPr>
          <a:xfrm>
            <a:off x="3174668" y="4401960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F055F4-0795-6790-0273-2EB07ACABC18}"/>
              </a:ext>
            </a:extLst>
          </p:cNvPr>
          <p:cNvSpPr txBox="1"/>
          <p:nvPr/>
        </p:nvSpPr>
        <p:spPr>
          <a:xfrm>
            <a:off x="3174668" y="5417623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k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9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 with medium confidence">
            <a:extLst>
              <a:ext uri="{FF2B5EF4-FFF2-40B4-BE49-F238E27FC236}">
                <a16:creationId xmlns:a16="http://schemas.microsoft.com/office/drawing/2014/main" id="{BD04F292-9826-0EAB-4847-572F30B8A6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333" b="27761"/>
          <a:stretch/>
        </p:blipFill>
        <p:spPr>
          <a:xfrm>
            <a:off x="13648" y="914400"/>
            <a:ext cx="9130352" cy="403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30278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kid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kit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skip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lang="en-US" sz="8800" b="1" kern="0" dirty="0">
                <a:solidFill>
                  <a:srgbClr val="000000"/>
                </a:solidFill>
                <a:latin typeface="Century Gothic"/>
                <a:cs typeface="Arial"/>
                <a:sym typeface="Century Gothic"/>
              </a:rPr>
              <a:t>desk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874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  <a:cs typeface="Calibri" panose="020F0502020204030204"/>
              </a:rPr>
              <a:t>said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BA46DF-3069-4747-BFC8-F49FED69E089}"/>
              </a:ext>
            </a:extLst>
          </p:cNvPr>
          <p:cNvSpPr/>
          <p:nvPr/>
        </p:nvSpPr>
        <p:spPr>
          <a:xfrm>
            <a:off x="3163307" y="4052135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2FAB7B-A37D-4CE4-B7CC-12E8D501595E}"/>
              </a:ext>
            </a:extLst>
          </p:cNvPr>
          <p:cNvSpPr/>
          <p:nvPr/>
        </p:nvSpPr>
        <p:spPr>
          <a:xfrm>
            <a:off x="5234107" y="403819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F15F4FE-AB1E-914C-BBF7-198774FA47BD}"/>
              </a:ext>
            </a:extLst>
          </p:cNvPr>
          <p:cNvCxnSpPr>
            <a:cxnSpLocks/>
          </p:cNvCxnSpPr>
          <p:nvPr/>
        </p:nvCxnSpPr>
        <p:spPr>
          <a:xfrm>
            <a:off x="3896139" y="3879462"/>
            <a:ext cx="1090817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eart 7">
            <a:extLst>
              <a:ext uri="{FF2B5EF4-FFF2-40B4-BE49-F238E27FC236}">
                <a16:creationId xmlns:a16="http://schemas.microsoft.com/office/drawing/2014/main" id="{0FF4EF89-3EEA-1211-3F18-69139856E991}"/>
              </a:ext>
            </a:extLst>
          </p:cNvPr>
          <p:cNvSpPr/>
          <p:nvPr/>
        </p:nvSpPr>
        <p:spPr>
          <a:xfrm>
            <a:off x="4056830" y="404265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EC3440-C198-6714-B4A5-80F1CE9EF175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4510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to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4DEDE1-231B-4DFC-A6DB-F40CAA692D5B}"/>
              </a:ext>
            </a:extLst>
          </p:cNvPr>
          <p:cNvSpPr/>
          <p:nvPr/>
        </p:nvSpPr>
        <p:spPr>
          <a:xfrm>
            <a:off x="3752779" y="4167152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6572CC22-C079-1441-9243-BAF4479FDB5E}"/>
              </a:ext>
            </a:extLst>
          </p:cNvPr>
          <p:cNvSpPr/>
          <p:nvPr/>
        </p:nvSpPr>
        <p:spPr>
          <a:xfrm>
            <a:off x="4500333" y="4144851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47F217-E6BA-8C3C-0C82-A934C749E3D3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1677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do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2E1F12-F592-47FC-91A4-7963B7A00DCE}"/>
              </a:ext>
            </a:extLst>
          </p:cNvPr>
          <p:cNvSpPr/>
          <p:nvPr/>
        </p:nvSpPr>
        <p:spPr>
          <a:xfrm>
            <a:off x="3824665" y="403775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8600FD6D-EB74-8447-AFDF-0A12B1536C35}"/>
              </a:ext>
            </a:extLst>
          </p:cNvPr>
          <p:cNvSpPr/>
          <p:nvPr/>
        </p:nvSpPr>
        <p:spPr>
          <a:xfrm>
            <a:off x="4689176" y="403775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795FB3-4FA4-2470-82A2-1584B10C0CE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3973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of</a:t>
            </a: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BB925A6F-8B1A-1B48-818C-725B478D4A22}"/>
              </a:ext>
            </a:extLst>
          </p:cNvPr>
          <p:cNvSpPr/>
          <p:nvPr/>
        </p:nvSpPr>
        <p:spPr>
          <a:xfrm>
            <a:off x="4734234" y="413047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2E5440-9FAB-E565-B48B-E5542EDAC15B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8C8247-F109-6CFD-6341-57FE66301400}"/>
              </a:ext>
            </a:extLst>
          </p:cNvPr>
          <p:cNvSpPr/>
          <p:nvPr/>
        </p:nvSpPr>
        <p:spPr>
          <a:xfrm>
            <a:off x="3931920" y="4130475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94645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see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5F0AA7-1395-4608-92A4-664BA558A331}"/>
              </a:ext>
            </a:extLst>
          </p:cNvPr>
          <p:cNvSpPr/>
          <p:nvPr/>
        </p:nvSpPr>
        <p:spPr>
          <a:xfrm>
            <a:off x="3241036" y="403596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426E2103-5C35-4232-B74E-81B846071131}"/>
              </a:ext>
            </a:extLst>
          </p:cNvPr>
          <p:cNvSpPr/>
          <p:nvPr/>
        </p:nvSpPr>
        <p:spPr>
          <a:xfrm>
            <a:off x="4572000" y="404042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A2D2B1-0CF0-5D65-40EA-2A8BD844328D}"/>
              </a:ext>
            </a:extLst>
          </p:cNvPr>
          <p:cNvCxnSpPr>
            <a:cxnSpLocks/>
          </p:cNvCxnSpPr>
          <p:nvPr/>
        </p:nvCxnSpPr>
        <p:spPr>
          <a:xfrm>
            <a:off x="4139027" y="3865175"/>
            <a:ext cx="1533111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C8AD339-B1CE-F4B2-2E2F-D338D63D6D48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6722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2496268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Teach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2C629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C89B1E-FB5F-680D-EC17-1541E17E7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6" name="Star: 5 Points 8">
            <a:extLst>
              <a:ext uri="{FF2B5EF4-FFF2-40B4-BE49-F238E27FC236}">
                <a16:creationId xmlns:a16="http://schemas.microsoft.com/office/drawing/2014/main" id="{D4F75F7B-5E00-C297-A79A-332F35729540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783000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3346901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spc="300" dirty="0">
                <a:solidFill>
                  <a:prstClr val="black"/>
                </a:solidFill>
                <a:latin typeface="Century Gothic"/>
                <a:cs typeface="Arial"/>
                <a:sym typeface="Arial"/>
              </a:rPr>
              <a:t>ask</a:t>
            </a:r>
            <a:endParaRPr kumimoji="0" lang="en-US" sz="115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4286432" y="403819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C1170C-4E9B-EA81-9B4C-9CBCE1BB5FE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tar: 5 Points 8">
            <a:extLst>
              <a:ext uri="{FF2B5EF4-FFF2-40B4-BE49-F238E27FC236}">
                <a16:creationId xmlns:a16="http://schemas.microsoft.com/office/drawing/2014/main" id="{366D6BDF-7397-F14A-1AAB-5A93C74A5141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14C1F4-CD68-DF64-1CD6-E729E1C6C275}"/>
              </a:ext>
            </a:extLst>
          </p:cNvPr>
          <p:cNvSpPr/>
          <p:nvPr/>
        </p:nvSpPr>
        <p:spPr>
          <a:xfrm>
            <a:off x="5177619" y="403373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316406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3837038" y="4091782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spc="300" dirty="0">
                <a:solidFill>
                  <a:prstClr val="black"/>
                </a:solidFill>
                <a:latin typeface="Century Gothic"/>
                <a:cs typeface="Arial"/>
                <a:sym typeface="Arial"/>
              </a:rPr>
              <a:t>fast</a:t>
            </a:r>
            <a:endParaRPr kumimoji="0" lang="en-US" sz="115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4735826" y="406419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C1170C-4E9B-EA81-9B4C-9CBCE1BB5FE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tar: 5 Points 8">
            <a:extLst>
              <a:ext uri="{FF2B5EF4-FFF2-40B4-BE49-F238E27FC236}">
                <a16:creationId xmlns:a16="http://schemas.microsoft.com/office/drawing/2014/main" id="{366D6BDF-7397-F14A-1AAB-5A93C74A5141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C1158E-A11B-8C9E-5EC9-5689DD382DBE}"/>
              </a:ext>
            </a:extLst>
          </p:cNvPr>
          <p:cNvSpPr/>
          <p:nvPr/>
        </p:nvSpPr>
        <p:spPr>
          <a:xfrm>
            <a:off x="3005891" y="408732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B889AA-1DC5-8BFD-77C9-381C215BC09C}"/>
              </a:ext>
            </a:extLst>
          </p:cNvPr>
          <p:cNvSpPr/>
          <p:nvPr/>
        </p:nvSpPr>
        <p:spPr>
          <a:xfrm>
            <a:off x="5517796" y="406419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3354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 kids skip.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76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ask Kat to get the kit.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329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50000"/>
              </a:lnSpc>
              <a:buClr>
                <a:prstClr val="black"/>
              </a:buClr>
              <a:buSzPts val="6600"/>
              <a:defRPr/>
            </a:pPr>
            <a:r>
              <a:rPr lang="en-US" sz="6600" b="1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can see dust on the</a:t>
            </a:r>
          </a:p>
          <a:p>
            <a:pPr lvl="0">
              <a:lnSpc>
                <a:spcPct val="150000"/>
              </a:lnSpc>
              <a:buClr>
                <a:prstClr val="black"/>
              </a:buClr>
              <a:buSzPts val="6600"/>
              <a:defRPr/>
            </a:pPr>
            <a:r>
              <a:rPr lang="en-US" sz="6600" b="1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desk.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64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Kip is the Best Pup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58750" y="1644376"/>
            <a:ext cx="7742120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Kip is the best pup.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Kip digs. </a:t>
            </a:r>
            <a:endParaRPr lang="en-US" sz="4500">
              <a:solidFill>
                <a:prstClr val="black"/>
              </a:solidFill>
              <a:latin typeface="Century Gothic"/>
              <a:ea typeface="Century Gothic"/>
              <a:cs typeface="Century Gothic"/>
            </a:endParaRP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Kip skips. </a:t>
            </a:r>
          </a:p>
          <a:p>
            <a:pPr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Kip sits in the sun. </a:t>
            </a:r>
            <a:endParaRPr lang="en-US" sz="4500" dirty="0">
              <a:solidFill>
                <a:prstClr val="black"/>
              </a:solidFill>
              <a:latin typeface="Century Gothic"/>
              <a:ea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63669510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58750" y="498349"/>
            <a:ext cx="7742120" cy="5336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Dad gets a disk.</a:t>
            </a:r>
            <a:endParaRPr lang="en-US" dirty="0">
              <a:solidFill>
                <a:prstClr val="black"/>
              </a:solidFill>
            </a:endParaRPr>
          </a:p>
          <a:p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Dad spins the disk up, up, up.</a:t>
            </a:r>
            <a:endParaRPr lang="en-US" dirty="0">
              <a:solidFill>
                <a:prstClr val="black"/>
              </a:solidFill>
            </a:endParaRPr>
          </a:p>
          <a:p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“Kip, get the disk,” said dad.</a:t>
            </a:r>
            <a:endParaRPr lang="en-US" dirty="0">
              <a:solidFill>
                <a:prstClr val="black"/>
              </a:solidFill>
            </a:endParaRPr>
          </a:p>
          <a:p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Kip is fast. Kip can see the disk.</a:t>
            </a:r>
            <a:endParaRPr lang="en-US" dirty="0">
              <a:solidFill>
                <a:prstClr val="black"/>
              </a:solidFill>
            </a:endParaRPr>
          </a:p>
          <a:p>
            <a:pPr>
              <a:spcAft>
                <a:spcPts val="2400"/>
              </a:spcAft>
              <a:buSzPts val="6600"/>
            </a:pPr>
            <a:endParaRPr lang="en-US" sz="4500" dirty="0">
              <a:solidFill>
                <a:prstClr val="black"/>
              </a:solidFill>
              <a:latin typeface="Century Gothic"/>
              <a:ea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6108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58750" y="643596"/>
            <a:ext cx="7880450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4500" dirty="0">
                <a:solidFill>
                  <a:prstClr val="black"/>
                </a:solidFill>
                <a:latin typeface="Century Gothic"/>
                <a:sym typeface="Century Gothic"/>
              </a:rPr>
              <a:t>But Kip did not see the mud. </a:t>
            </a:r>
            <a:endParaRPr lang="en-US" dirty="0">
              <a:solidFill>
                <a:prstClr val="black"/>
              </a:solidFill>
              <a:sym typeface="Century Gothic"/>
            </a:endParaRPr>
          </a:p>
          <a:p>
            <a:r>
              <a:rPr lang="en-US" sz="4500" dirty="0">
                <a:solidFill>
                  <a:prstClr val="black"/>
                </a:solidFill>
                <a:latin typeface="Century Gothic"/>
                <a:sym typeface="Century Gothic"/>
              </a:rPr>
              <a:t>“Stop, Kip!,” Dad said. </a:t>
            </a:r>
            <a:endParaRPr lang="en-US" dirty="0">
              <a:solidFill>
                <a:prstClr val="black"/>
              </a:solidFill>
              <a:sym typeface="Century Gothic"/>
            </a:endParaRPr>
          </a:p>
          <a:p>
            <a:r>
              <a:rPr lang="en-US" sz="4500" dirty="0">
                <a:solidFill>
                  <a:prstClr val="black"/>
                </a:solidFill>
                <a:latin typeface="Century Gothic"/>
                <a:sym typeface="Century Gothic"/>
              </a:rPr>
              <a:t>But Kip </a:t>
            </a:r>
            <a:r>
              <a:rPr lang="en-US" sz="4500" dirty="0" err="1">
                <a:solidFill>
                  <a:prstClr val="black"/>
                </a:solidFill>
                <a:latin typeface="Century Gothic"/>
                <a:sym typeface="Century Gothic"/>
              </a:rPr>
              <a:t>can not</a:t>
            </a:r>
            <a:r>
              <a:rPr lang="en-US" sz="4500" dirty="0">
                <a:solidFill>
                  <a:prstClr val="black"/>
                </a:solidFill>
                <a:latin typeface="Century Gothic"/>
                <a:sym typeface="Century Gothic"/>
              </a:rPr>
              <a:t> stop. </a:t>
            </a:r>
            <a:endParaRPr lang="en-US" dirty="0">
              <a:solidFill>
                <a:prstClr val="black"/>
              </a:solidFill>
              <a:sym typeface="Century Gothic"/>
            </a:endParaRPr>
          </a:p>
          <a:p>
            <a:pPr lvl="0"/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Kip skids into the mud. </a:t>
            </a:r>
            <a:endParaRPr lang="en-US" dirty="0">
              <a:solidFill>
                <a:prstClr val="black"/>
              </a:solidFill>
            </a:endParaRPr>
          </a:p>
          <a:p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Dad gets Kip and the disk in the tub.</a:t>
            </a:r>
            <a:endParaRPr lang="en-US" dirty="0">
              <a:solidFill>
                <a:prstClr val="black"/>
              </a:solidFill>
              <a:sym typeface="Century Gothic"/>
            </a:endParaRPr>
          </a:p>
          <a:p>
            <a:pPr lvl="0">
              <a:spcAft>
                <a:spcPts val="2400"/>
              </a:spcAft>
              <a:buSzPts val="6600"/>
            </a:pPr>
            <a:endParaRPr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03079838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16583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983</TotalTime>
  <Words>866</Words>
  <Application>Microsoft Office PowerPoint</Application>
  <PresentationFormat>On-screen Show (4:3)</PresentationFormat>
  <Paragraphs>181</Paragraphs>
  <Slides>82</Slides>
  <Notes>37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82</vt:i4>
      </vt:variant>
    </vt:vector>
  </HeadingPairs>
  <TitlesOfParts>
    <vt:vector size="84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Wes Cutajar</cp:lastModifiedBy>
  <cp:revision>53</cp:revision>
  <dcterms:created xsi:type="dcterms:W3CDTF">2022-06-06T14:24:31Z</dcterms:created>
  <dcterms:modified xsi:type="dcterms:W3CDTF">2024-12-19T01:32:22Z</dcterms:modified>
</cp:coreProperties>
</file>