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76"/>
  </p:notesMasterIdLst>
  <p:sldIdLst>
    <p:sldId id="3575" r:id="rId3"/>
    <p:sldId id="2199" r:id="rId4"/>
    <p:sldId id="3049" r:id="rId5"/>
    <p:sldId id="3576" r:id="rId6"/>
    <p:sldId id="2240" r:id="rId7"/>
    <p:sldId id="2238" r:id="rId8"/>
    <p:sldId id="2241" r:id="rId9"/>
    <p:sldId id="2198" r:id="rId10"/>
    <p:sldId id="3553" r:id="rId11"/>
    <p:sldId id="3568" r:id="rId12"/>
    <p:sldId id="3554" r:id="rId13"/>
    <p:sldId id="3555" r:id="rId14"/>
    <p:sldId id="3556" r:id="rId15"/>
    <p:sldId id="3557" r:id="rId16"/>
    <p:sldId id="3558" r:id="rId17"/>
    <p:sldId id="3559" r:id="rId18"/>
    <p:sldId id="3560" r:id="rId19"/>
    <p:sldId id="3561" r:id="rId20"/>
    <p:sldId id="3562" r:id="rId21"/>
    <p:sldId id="3563" r:id="rId22"/>
    <p:sldId id="3564" r:id="rId23"/>
    <p:sldId id="3566" r:id="rId24"/>
    <p:sldId id="3567" r:id="rId25"/>
    <p:sldId id="2242" r:id="rId26"/>
    <p:sldId id="2200" r:id="rId27"/>
    <p:sldId id="2201" r:id="rId28"/>
    <p:sldId id="2243" r:id="rId29"/>
    <p:sldId id="2202" r:id="rId30"/>
    <p:sldId id="2244" r:id="rId31"/>
    <p:sldId id="2203" r:id="rId32"/>
    <p:sldId id="2393" r:id="rId33"/>
    <p:sldId id="2394" r:id="rId34"/>
    <p:sldId id="2395" r:id="rId35"/>
    <p:sldId id="310" r:id="rId36"/>
    <p:sldId id="3274" r:id="rId37"/>
    <p:sldId id="2986" r:id="rId38"/>
    <p:sldId id="2987" r:id="rId39"/>
    <p:sldId id="2988" r:id="rId40"/>
    <p:sldId id="2213" r:id="rId41"/>
    <p:sldId id="2214" r:id="rId42"/>
    <p:sldId id="2245" r:id="rId43"/>
    <p:sldId id="2216" r:id="rId44"/>
    <p:sldId id="3577" r:id="rId45"/>
    <p:sldId id="2217" r:id="rId46"/>
    <p:sldId id="368" r:id="rId47"/>
    <p:sldId id="3569" r:id="rId48"/>
    <p:sldId id="3570" r:id="rId49"/>
    <p:sldId id="3571" r:id="rId50"/>
    <p:sldId id="3578" r:id="rId51"/>
    <p:sldId id="2290" r:id="rId52"/>
    <p:sldId id="2221" r:id="rId53"/>
    <p:sldId id="2222" r:id="rId54"/>
    <p:sldId id="2224" r:id="rId55"/>
    <p:sldId id="2226" r:id="rId56"/>
    <p:sldId id="2227" r:id="rId57"/>
    <p:sldId id="562" r:id="rId58"/>
    <p:sldId id="791" r:id="rId59"/>
    <p:sldId id="794" r:id="rId60"/>
    <p:sldId id="3579" r:id="rId61"/>
    <p:sldId id="3573" r:id="rId62"/>
    <p:sldId id="2228" r:id="rId63"/>
    <p:sldId id="2223" r:id="rId64"/>
    <p:sldId id="2230" r:id="rId65"/>
    <p:sldId id="2310" r:id="rId66"/>
    <p:sldId id="2348" r:id="rId67"/>
    <p:sldId id="2349" r:id="rId68"/>
    <p:sldId id="2234" r:id="rId69"/>
    <p:sldId id="2235" r:id="rId70"/>
    <p:sldId id="2132" r:id="rId71"/>
    <p:sldId id="2163" r:id="rId72"/>
    <p:sldId id="3574" r:id="rId73"/>
    <p:sldId id="2225" r:id="rId74"/>
    <p:sldId id="2236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/>
    <p:restoredTop sz="96405"/>
  </p:normalViewPr>
  <p:slideViewPr>
    <p:cSldViewPr snapToGrid="0" snapToObjects="1">
      <p:cViewPr varScale="1">
        <p:scale>
          <a:sx n="125" d="100"/>
          <a:sy n="125" d="100"/>
        </p:scale>
        <p:origin x="6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36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268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90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59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64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3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0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30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07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82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3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87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25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82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62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8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92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49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3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00768E-3ABB-5B5E-FAD3-2600CFDF5EEA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21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 /z/</a:t>
            </a:r>
          </a:p>
        </p:txBody>
      </p:sp>
    </p:spTree>
    <p:extLst>
      <p:ext uri="{BB962C8B-B14F-4D97-AF65-F5344CB8AC3E}">
        <p14:creationId xmlns:p14="http://schemas.microsoft.com/office/powerpoint/2010/main" val="363014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50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899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78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75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193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76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89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48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42617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70282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07310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2385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12016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46628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905792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512280" y="957552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7313D043-C505-B2AB-0F5B-0A735365A358}"/>
              </a:ext>
            </a:extLst>
          </p:cNvPr>
          <p:cNvSpPr txBox="1"/>
          <p:nvPr/>
        </p:nvSpPr>
        <p:spPr>
          <a:xfrm>
            <a:off x="2159654" y="4114801"/>
            <a:ext cx="4824691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pods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245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512280" y="957552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7313D043-C505-B2AB-0F5B-0A735365A358}"/>
              </a:ext>
            </a:extLst>
          </p:cNvPr>
          <p:cNvSpPr txBox="1"/>
          <p:nvPr/>
        </p:nvSpPr>
        <p:spPr>
          <a:xfrm>
            <a:off x="2159654" y="4114801"/>
            <a:ext cx="4824691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phic 6" descr="Volume outline">
            <a:extLst>
              <a:ext uri="{FF2B5EF4-FFF2-40B4-BE49-F238E27FC236}">
                <a16:creationId xmlns:a16="http://schemas.microsoft.com/office/drawing/2014/main" id="{5B84E876-622D-EB40-06DA-7D201CF14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0584" y="756964"/>
            <a:ext cx="613318" cy="613318"/>
          </a:xfrm>
          <a:prstGeom prst="rect">
            <a:avLst/>
          </a:prstGeom>
        </p:spPr>
      </p:pic>
      <p:pic>
        <p:nvPicPr>
          <p:cNvPr id="8" name="Graphic 7" descr="Volume outline">
            <a:extLst>
              <a:ext uri="{FF2B5EF4-FFF2-40B4-BE49-F238E27FC236}">
                <a16:creationId xmlns:a16="http://schemas.microsoft.com/office/drawing/2014/main" id="{799CB97B-FE31-E6E7-4BA7-43BE4D67C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365" y="3909041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07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8BB5F-AFB2-B75E-EB80-CA8800E7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B74CC-946F-3350-634A-D27D986932B7}"/>
              </a:ext>
            </a:extLst>
          </p:cNvPr>
          <p:cNvSpPr txBox="1"/>
          <p:nvPr/>
        </p:nvSpPr>
        <p:spPr>
          <a:xfrm>
            <a:off x="3181453" y="447715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099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141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53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bags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5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fins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2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930026-AAD1-2EBE-21F9-2CCCC3ED1479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 /z/</a:t>
            </a:r>
          </a:p>
        </p:txBody>
      </p:sp>
    </p:spTree>
    <p:extLst>
      <p:ext uri="{BB962C8B-B14F-4D97-AF65-F5344CB8AC3E}">
        <p14:creationId xmlns:p14="http://schemas.microsoft.com/office/powerpoint/2010/main" val="480245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509FE1-576F-83B9-9E07-EE64A1F19441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 /z/</a:t>
            </a:r>
          </a:p>
        </p:txBody>
      </p:sp>
    </p:spTree>
    <p:extLst>
      <p:ext uri="{BB962C8B-B14F-4D97-AF65-F5344CB8AC3E}">
        <p14:creationId xmlns:p14="http://schemas.microsoft.com/office/powerpoint/2010/main" val="2336542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92782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512280" y="957552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7313D043-C505-B2AB-0F5B-0A735365A358}"/>
              </a:ext>
            </a:extLst>
          </p:cNvPr>
          <p:cNvSpPr txBox="1"/>
          <p:nvPr/>
        </p:nvSpPr>
        <p:spPr>
          <a:xfrm>
            <a:off x="2159654" y="4114801"/>
            <a:ext cx="4824691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pods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479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512280" y="957552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7313D043-C505-B2AB-0F5B-0A735365A358}"/>
              </a:ext>
            </a:extLst>
          </p:cNvPr>
          <p:cNvSpPr txBox="1"/>
          <p:nvPr/>
        </p:nvSpPr>
        <p:spPr>
          <a:xfrm>
            <a:off x="2159654" y="4114801"/>
            <a:ext cx="4824691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phic 6" descr="Volume outline">
            <a:extLst>
              <a:ext uri="{FF2B5EF4-FFF2-40B4-BE49-F238E27FC236}">
                <a16:creationId xmlns:a16="http://schemas.microsoft.com/office/drawing/2014/main" id="{5B84E876-622D-EB40-06DA-7D201CF14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0584" y="756964"/>
            <a:ext cx="613318" cy="613318"/>
          </a:xfrm>
          <a:prstGeom prst="rect">
            <a:avLst/>
          </a:prstGeom>
        </p:spPr>
      </p:pic>
      <p:pic>
        <p:nvPicPr>
          <p:cNvPr id="8" name="Graphic 7" descr="Volume outline">
            <a:extLst>
              <a:ext uri="{FF2B5EF4-FFF2-40B4-BE49-F238E27FC236}">
                <a16:creationId xmlns:a16="http://schemas.microsoft.com/office/drawing/2014/main" id="{799CB97B-FE31-E6E7-4BA7-43BE4D67C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365" y="3909041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1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8BB5F-AFB2-B75E-EB80-CA8800E7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B74CC-946F-3350-634A-D27D986932B7}"/>
              </a:ext>
            </a:extLst>
          </p:cNvPr>
          <p:cNvSpPr txBox="1"/>
          <p:nvPr/>
        </p:nvSpPr>
        <p:spPr>
          <a:xfrm>
            <a:off x="3181453" y="447715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9686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fins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bags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pens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bugs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09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C8247-F109-6CFD-6341-57FE66301400}"/>
              </a:ext>
            </a:extLst>
          </p:cNvPr>
          <p:cNvSpPr/>
          <p:nvPr/>
        </p:nvSpPr>
        <p:spPr>
          <a:xfrm>
            <a:off x="3931920" y="413047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9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 tugs on the tag.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0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dog is as big as Ben!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9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Nat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said,“I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can see ten pigs!”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Cubs in the Den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sees the cubs.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the cubs get in the den.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den is big.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sits in the den.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cubs see bugs and bats in the den.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cubs get the bugs.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cubs do not get the bats.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the cubs nap in the den.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2969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339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736</Words>
  <Application>Microsoft Office PowerPoint</Application>
  <PresentationFormat>On-screen Show (4:3)</PresentationFormat>
  <Paragraphs>144</Paragraphs>
  <Slides>73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2024-12-02T07:08:32Z</dcterms:modified>
</cp:coreProperties>
</file>