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84"/>
  </p:notesMasterIdLst>
  <p:sldIdLst>
    <p:sldId id="3561" r:id="rId3"/>
    <p:sldId id="2199" r:id="rId4"/>
    <p:sldId id="3049" r:id="rId5"/>
    <p:sldId id="3562" r:id="rId6"/>
    <p:sldId id="2240" r:id="rId7"/>
    <p:sldId id="2238" r:id="rId8"/>
    <p:sldId id="2241" r:id="rId9"/>
    <p:sldId id="2198" r:id="rId10"/>
    <p:sldId id="3538" r:id="rId11"/>
    <p:sldId id="3539" r:id="rId12"/>
    <p:sldId id="3540" r:id="rId13"/>
    <p:sldId id="3541" r:id="rId14"/>
    <p:sldId id="3542" r:id="rId15"/>
    <p:sldId id="3543" r:id="rId16"/>
    <p:sldId id="3544" r:id="rId17"/>
    <p:sldId id="3545" r:id="rId18"/>
    <p:sldId id="3546" r:id="rId19"/>
    <p:sldId id="3547" r:id="rId20"/>
    <p:sldId id="3548" r:id="rId21"/>
    <p:sldId id="3549" r:id="rId22"/>
    <p:sldId id="3550" r:id="rId23"/>
    <p:sldId id="3551" r:id="rId24"/>
    <p:sldId id="3552" r:id="rId25"/>
    <p:sldId id="2242" r:id="rId26"/>
    <p:sldId id="2200" r:id="rId27"/>
    <p:sldId id="2201" r:id="rId28"/>
    <p:sldId id="2243" r:id="rId29"/>
    <p:sldId id="2202" r:id="rId30"/>
    <p:sldId id="2244" r:id="rId31"/>
    <p:sldId id="2203" r:id="rId32"/>
    <p:sldId id="2386" r:id="rId33"/>
    <p:sldId id="2387" r:id="rId34"/>
    <p:sldId id="2388" r:id="rId35"/>
    <p:sldId id="2389" r:id="rId36"/>
    <p:sldId id="2390" r:id="rId37"/>
    <p:sldId id="2391" r:id="rId38"/>
    <p:sldId id="2392" r:id="rId39"/>
    <p:sldId id="3273" r:id="rId40"/>
    <p:sldId id="2985" r:id="rId41"/>
    <p:sldId id="2983" r:id="rId42"/>
    <p:sldId id="2984" r:id="rId43"/>
    <p:sldId id="2213" r:id="rId44"/>
    <p:sldId id="2214" r:id="rId45"/>
    <p:sldId id="2245" r:id="rId46"/>
    <p:sldId id="2216" r:id="rId47"/>
    <p:sldId id="3563" r:id="rId48"/>
    <p:sldId id="2217" r:id="rId49"/>
    <p:sldId id="368" r:id="rId50"/>
    <p:sldId id="3553" r:id="rId51"/>
    <p:sldId id="3554" r:id="rId52"/>
    <p:sldId id="3555" r:id="rId53"/>
    <p:sldId id="3556" r:id="rId54"/>
    <p:sldId id="3557" r:id="rId55"/>
    <p:sldId id="3558" r:id="rId56"/>
    <p:sldId id="3559" r:id="rId57"/>
    <p:sldId id="2293" r:id="rId58"/>
    <p:sldId id="2221" r:id="rId59"/>
    <p:sldId id="2222" r:id="rId60"/>
    <p:sldId id="2224" r:id="rId61"/>
    <p:sldId id="2226" r:id="rId62"/>
    <p:sldId id="2227" r:id="rId63"/>
    <p:sldId id="2104" r:id="rId64"/>
    <p:sldId id="578" r:id="rId65"/>
    <p:sldId id="555" r:id="rId66"/>
    <p:sldId id="562" r:id="rId67"/>
    <p:sldId id="791" r:id="rId68"/>
    <p:sldId id="794" r:id="rId69"/>
    <p:sldId id="3564" r:id="rId70"/>
    <p:sldId id="3560" r:id="rId71"/>
    <p:sldId id="2228" r:id="rId72"/>
    <p:sldId id="2223" r:id="rId73"/>
    <p:sldId id="2230" r:id="rId74"/>
    <p:sldId id="2309" r:id="rId75"/>
    <p:sldId id="2346" r:id="rId76"/>
    <p:sldId id="2347" r:id="rId77"/>
    <p:sldId id="2234" r:id="rId78"/>
    <p:sldId id="2235" r:id="rId79"/>
    <p:sldId id="2132" r:id="rId80"/>
    <p:sldId id="2163" r:id="rId81"/>
    <p:sldId id="2225" r:id="rId82"/>
    <p:sldId id="2236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6"/>
    <p:restoredTop sz="78695"/>
  </p:normalViewPr>
  <p:slideViewPr>
    <p:cSldViewPr snapToGrid="0" snapToObjects="1">
      <p:cViewPr varScale="1">
        <p:scale>
          <a:sx n="101" d="100"/>
          <a:sy n="101" d="100"/>
        </p:scale>
        <p:origin x="7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89" Type="http://schemas.microsoft.com/office/2018/10/relationships/authors" Target="author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9-20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r>
              <a:rPr lang="en-US" dirty="0"/>
              <a:t>S /z/ has not been introduced yet.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13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11-20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 /z/ has not been introduced yet.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AU" sz="1800" dirty="0"/>
              <a:t>ŏ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998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35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913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209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19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840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027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673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61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08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293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15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76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871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202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064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159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3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47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E60988-79EE-727F-A9E1-09A5B9468D58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20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-s /s/</a:t>
            </a:r>
          </a:p>
        </p:txBody>
      </p:sp>
    </p:spTree>
    <p:extLst>
      <p:ext uri="{BB962C8B-B14F-4D97-AF65-F5344CB8AC3E}">
        <p14:creationId xmlns:p14="http://schemas.microsoft.com/office/powerpoint/2010/main" val="1433977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6843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8003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6443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129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8237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783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7630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209706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31424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088898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570255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470431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140264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346442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876400-298F-6A61-E1B6-A30DCD8DD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150" y="3733822"/>
            <a:ext cx="2685694" cy="25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0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9;p35">
            <a:extLst>
              <a:ext uri="{FF2B5EF4-FFF2-40B4-BE49-F238E27FC236}">
                <a16:creationId xmlns:a16="http://schemas.microsoft.com/office/drawing/2014/main" id="{39CAB5D7-891B-69C7-FE5B-8BAE730D2F12}"/>
              </a:ext>
            </a:extLst>
          </p:cNvPr>
          <p:cNvSpPr txBox="1"/>
          <p:nvPr/>
        </p:nvSpPr>
        <p:spPr>
          <a:xfrm>
            <a:off x="2636823" y="1610695"/>
            <a:ext cx="4119440" cy="181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cat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8E5D9E-5503-D3B7-4028-313B6B3EC9EB}"/>
              </a:ext>
            </a:extLst>
          </p:cNvPr>
          <p:cNvSpPr/>
          <p:nvPr/>
        </p:nvSpPr>
        <p:spPr>
          <a:xfrm>
            <a:off x="3086545" y="3429000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59A4A7-5032-6CF3-0F30-632746EFC7FE}"/>
              </a:ext>
            </a:extLst>
          </p:cNvPr>
          <p:cNvSpPr/>
          <p:nvPr/>
        </p:nvSpPr>
        <p:spPr>
          <a:xfrm>
            <a:off x="4085491" y="3429000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315B01-EEF6-84A0-C07C-439D97CF4ECB}"/>
              </a:ext>
            </a:extLst>
          </p:cNvPr>
          <p:cNvSpPr/>
          <p:nvPr/>
        </p:nvSpPr>
        <p:spPr>
          <a:xfrm>
            <a:off x="4933850" y="3429000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82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9;p35">
            <a:extLst>
              <a:ext uri="{FF2B5EF4-FFF2-40B4-BE49-F238E27FC236}">
                <a16:creationId xmlns:a16="http://schemas.microsoft.com/office/drawing/2014/main" id="{39CAB5D7-891B-69C7-FE5B-8BAE730D2F12}"/>
              </a:ext>
            </a:extLst>
          </p:cNvPr>
          <p:cNvSpPr txBox="1"/>
          <p:nvPr/>
        </p:nvSpPr>
        <p:spPr>
          <a:xfrm>
            <a:off x="2636823" y="1610695"/>
            <a:ext cx="4119440" cy="181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cats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8E5D9E-5503-D3B7-4028-313B6B3EC9EB}"/>
              </a:ext>
            </a:extLst>
          </p:cNvPr>
          <p:cNvSpPr/>
          <p:nvPr/>
        </p:nvSpPr>
        <p:spPr>
          <a:xfrm>
            <a:off x="3086545" y="3429000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59A4A7-5032-6CF3-0F30-632746EFC7FE}"/>
              </a:ext>
            </a:extLst>
          </p:cNvPr>
          <p:cNvSpPr/>
          <p:nvPr/>
        </p:nvSpPr>
        <p:spPr>
          <a:xfrm>
            <a:off x="4085491" y="3429000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315B01-EEF6-84A0-C07C-439D97CF4ECB}"/>
              </a:ext>
            </a:extLst>
          </p:cNvPr>
          <p:cNvSpPr/>
          <p:nvPr/>
        </p:nvSpPr>
        <p:spPr>
          <a:xfrm>
            <a:off x="4933850" y="3429000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177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9;p35">
            <a:extLst>
              <a:ext uri="{FF2B5EF4-FFF2-40B4-BE49-F238E27FC236}">
                <a16:creationId xmlns:a16="http://schemas.microsoft.com/office/drawing/2014/main" id="{39CAB5D7-891B-69C7-FE5B-8BAE730D2F12}"/>
              </a:ext>
            </a:extLst>
          </p:cNvPr>
          <p:cNvSpPr txBox="1"/>
          <p:nvPr/>
        </p:nvSpPr>
        <p:spPr>
          <a:xfrm>
            <a:off x="2636823" y="1610695"/>
            <a:ext cx="4119440" cy="181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cats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8E5D9E-5503-D3B7-4028-313B6B3EC9EB}"/>
              </a:ext>
            </a:extLst>
          </p:cNvPr>
          <p:cNvSpPr/>
          <p:nvPr/>
        </p:nvSpPr>
        <p:spPr>
          <a:xfrm>
            <a:off x="3086545" y="3429000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59A4A7-5032-6CF3-0F30-632746EFC7FE}"/>
              </a:ext>
            </a:extLst>
          </p:cNvPr>
          <p:cNvSpPr/>
          <p:nvPr/>
        </p:nvSpPr>
        <p:spPr>
          <a:xfrm>
            <a:off x="4085491" y="3429000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315B01-EEF6-84A0-C07C-439D97CF4ECB}"/>
              </a:ext>
            </a:extLst>
          </p:cNvPr>
          <p:cNvSpPr/>
          <p:nvPr/>
        </p:nvSpPr>
        <p:spPr>
          <a:xfrm>
            <a:off x="4933850" y="3429000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00F761-B51B-6F42-AD96-AC4C61E22701}"/>
              </a:ext>
            </a:extLst>
          </p:cNvPr>
          <p:cNvSpPr/>
          <p:nvPr/>
        </p:nvSpPr>
        <p:spPr>
          <a:xfrm>
            <a:off x="5753625" y="3429000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255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9;p35">
            <a:extLst>
              <a:ext uri="{FF2B5EF4-FFF2-40B4-BE49-F238E27FC236}">
                <a16:creationId xmlns:a16="http://schemas.microsoft.com/office/drawing/2014/main" id="{39CAB5D7-891B-69C7-FE5B-8BAE730D2F12}"/>
              </a:ext>
            </a:extLst>
          </p:cNvPr>
          <p:cNvSpPr txBox="1"/>
          <p:nvPr/>
        </p:nvSpPr>
        <p:spPr>
          <a:xfrm>
            <a:off x="2636823" y="1610695"/>
            <a:ext cx="4119440" cy="181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tap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04838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9;p35">
            <a:extLst>
              <a:ext uri="{FF2B5EF4-FFF2-40B4-BE49-F238E27FC236}">
                <a16:creationId xmlns:a16="http://schemas.microsoft.com/office/drawing/2014/main" id="{39CAB5D7-891B-69C7-FE5B-8BAE730D2F12}"/>
              </a:ext>
            </a:extLst>
          </p:cNvPr>
          <p:cNvSpPr txBox="1"/>
          <p:nvPr/>
        </p:nvSpPr>
        <p:spPr>
          <a:xfrm>
            <a:off x="2636823" y="1610695"/>
            <a:ext cx="4119440" cy="181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taps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46726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C1A98D-B982-9EE9-543E-6FD9991FA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19328"/>
            <a:ext cx="2769021" cy="36756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0507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911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maps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14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40BC82-E79B-FCF8-E903-F2FF29D1E73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20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-s /s/</a:t>
            </a:r>
          </a:p>
        </p:txBody>
      </p:sp>
    </p:spTree>
    <p:extLst>
      <p:ext uri="{BB962C8B-B14F-4D97-AF65-F5344CB8AC3E}">
        <p14:creationId xmlns:p14="http://schemas.microsoft.com/office/powerpoint/2010/main" val="41812945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mats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nuts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gets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tops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622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cats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996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C54DFD-8EAE-1116-AE19-20455FF9F6F6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20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-s /s/</a:t>
            </a:r>
          </a:p>
        </p:txBody>
      </p:sp>
    </p:spTree>
    <p:extLst>
      <p:ext uri="{BB962C8B-B14F-4D97-AF65-F5344CB8AC3E}">
        <p14:creationId xmlns:p14="http://schemas.microsoft.com/office/powerpoint/2010/main" val="27488545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876400-298F-6A61-E1B6-A30DCD8DD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150" y="3733822"/>
            <a:ext cx="2685694" cy="25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7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9;p35">
            <a:extLst>
              <a:ext uri="{FF2B5EF4-FFF2-40B4-BE49-F238E27FC236}">
                <a16:creationId xmlns:a16="http://schemas.microsoft.com/office/drawing/2014/main" id="{39CAB5D7-891B-69C7-FE5B-8BAE730D2F12}"/>
              </a:ext>
            </a:extLst>
          </p:cNvPr>
          <p:cNvSpPr txBox="1"/>
          <p:nvPr/>
        </p:nvSpPr>
        <p:spPr>
          <a:xfrm>
            <a:off x="2636823" y="1610695"/>
            <a:ext cx="4119440" cy="181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cat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8E5D9E-5503-D3B7-4028-313B6B3EC9EB}"/>
              </a:ext>
            </a:extLst>
          </p:cNvPr>
          <p:cNvSpPr/>
          <p:nvPr/>
        </p:nvSpPr>
        <p:spPr>
          <a:xfrm>
            <a:off x="3086545" y="3429000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59A4A7-5032-6CF3-0F30-632746EFC7FE}"/>
              </a:ext>
            </a:extLst>
          </p:cNvPr>
          <p:cNvSpPr/>
          <p:nvPr/>
        </p:nvSpPr>
        <p:spPr>
          <a:xfrm>
            <a:off x="4085491" y="3429000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315B01-EEF6-84A0-C07C-439D97CF4ECB}"/>
              </a:ext>
            </a:extLst>
          </p:cNvPr>
          <p:cNvSpPr/>
          <p:nvPr/>
        </p:nvSpPr>
        <p:spPr>
          <a:xfrm>
            <a:off x="4933850" y="3429000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9153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9;p35">
            <a:extLst>
              <a:ext uri="{FF2B5EF4-FFF2-40B4-BE49-F238E27FC236}">
                <a16:creationId xmlns:a16="http://schemas.microsoft.com/office/drawing/2014/main" id="{39CAB5D7-891B-69C7-FE5B-8BAE730D2F12}"/>
              </a:ext>
            </a:extLst>
          </p:cNvPr>
          <p:cNvSpPr txBox="1"/>
          <p:nvPr/>
        </p:nvSpPr>
        <p:spPr>
          <a:xfrm>
            <a:off x="2636823" y="1610695"/>
            <a:ext cx="4119440" cy="181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cats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8E5D9E-5503-D3B7-4028-313B6B3EC9EB}"/>
              </a:ext>
            </a:extLst>
          </p:cNvPr>
          <p:cNvSpPr/>
          <p:nvPr/>
        </p:nvSpPr>
        <p:spPr>
          <a:xfrm>
            <a:off x="3086545" y="3429000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59A4A7-5032-6CF3-0F30-632746EFC7FE}"/>
              </a:ext>
            </a:extLst>
          </p:cNvPr>
          <p:cNvSpPr/>
          <p:nvPr/>
        </p:nvSpPr>
        <p:spPr>
          <a:xfrm>
            <a:off x="4085491" y="3429000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315B01-EEF6-84A0-C07C-439D97CF4ECB}"/>
              </a:ext>
            </a:extLst>
          </p:cNvPr>
          <p:cNvSpPr/>
          <p:nvPr/>
        </p:nvSpPr>
        <p:spPr>
          <a:xfrm>
            <a:off x="4933850" y="3429000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2158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9;p35">
            <a:extLst>
              <a:ext uri="{FF2B5EF4-FFF2-40B4-BE49-F238E27FC236}">
                <a16:creationId xmlns:a16="http://schemas.microsoft.com/office/drawing/2014/main" id="{39CAB5D7-891B-69C7-FE5B-8BAE730D2F12}"/>
              </a:ext>
            </a:extLst>
          </p:cNvPr>
          <p:cNvSpPr txBox="1"/>
          <p:nvPr/>
        </p:nvSpPr>
        <p:spPr>
          <a:xfrm>
            <a:off x="2636823" y="1610695"/>
            <a:ext cx="4119440" cy="181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cats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8E5D9E-5503-D3B7-4028-313B6B3EC9EB}"/>
              </a:ext>
            </a:extLst>
          </p:cNvPr>
          <p:cNvSpPr/>
          <p:nvPr/>
        </p:nvSpPr>
        <p:spPr>
          <a:xfrm>
            <a:off x="3086545" y="3429000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59A4A7-5032-6CF3-0F30-632746EFC7FE}"/>
              </a:ext>
            </a:extLst>
          </p:cNvPr>
          <p:cNvSpPr/>
          <p:nvPr/>
        </p:nvSpPr>
        <p:spPr>
          <a:xfrm>
            <a:off x="4085491" y="3429000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315B01-EEF6-84A0-C07C-439D97CF4ECB}"/>
              </a:ext>
            </a:extLst>
          </p:cNvPr>
          <p:cNvSpPr/>
          <p:nvPr/>
        </p:nvSpPr>
        <p:spPr>
          <a:xfrm>
            <a:off x="4933850" y="3429000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00F761-B51B-6F42-AD96-AC4C61E22701}"/>
              </a:ext>
            </a:extLst>
          </p:cNvPr>
          <p:cNvSpPr/>
          <p:nvPr/>
        </p:nvSpPr>
        <p:spPr>
          <a:xfrm>
            <a:off x="5753625" y="3429000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2223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9;p35">
            <a:extLst>
              <a:ext uri="{FF2B5EF4-FFF2-40B4-BE49-F238E27FC236}">
                <a16:creationId xmlns:a16="http://schemas.microsoft.com/office/drawing/2014/main" id="{39CAB5D7-891B-69C7-FE5B-8BAE730D2F12}"/>
              </a:ext>
            </a:extLst>
          </p:cNvPr>
          <p:cNvSpPr txBox="1"/>
          <p:nvPr/>
        </p:nvSpPr>
        <p:spPr>
          <a:xfrm>
            <a:off x="2636823" y="1610695"/>
            <a:ext cx="4119440" cy="181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tap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19775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9;p35">
            <a:extLst>
              <a:ext uri="{FF2B5EF4-FFF2-40B4-BE49-F238E27FC236}">
                <a16:creationId xmlns:a16="http://schemas.microsoft.com/office/drawing/2014/main" id="{39CAB5D7-891B-69C7-FE5B-8BAE730D2F12}"/>
              </a:ext>
            </a:extLst>
          </p:cNvPr>
          <p:cNvSpPr txBox="1"/>
          <p:nvPr/>
        </p:nvSpPr>
        <p:spPr>
          <a:xfrm>
            <a:off x="2636823" y="1610695"/>
            <a:ext cx="4119440" cy="181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taps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1819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C1A98D-B982-9EE9-543E-6FD9991FA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19328"/>
            <a:ext cx="2769021" cy="36756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21293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gets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cups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bats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sets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999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is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9A2EFD-F2F6-405B-B032-F0160CEE09C4}"/>
              </a:ext>
            </a:extLst>
          </p:cNvPr>
          <p:cNvSpPr/>
          <p:nvPr/>
        </p:nvSpPr>
        <p:spPr>
          <a:xfrm>
            <a:off x="3772622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5D500843-C422-536F-413E-C3BF9FFC7CD8}"/>
              </a:ext>
            </a:extLst>
          </p:cNvPr>
          <p:cNvSpPr/>
          <p:nvPr/>
        </p:nvSpPr>
        <p:spPr>
          <a:xfrm>
            <a:off x="4487086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640E02-4417-31D6-E90A-B479A917791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542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37E721-F14C-42B0-83A1-ADB982B273A5}"/>
              </a:ext>
            </a:extLst>
          </p:cNvPr>
          <p:cNvSpPr/>
          <p:nvPr/>
        </p:nvSpPr>
        <p:spPr>
          <a:xfrm>
            <a:off x="3925306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38EB848-956D-916F-7363-5D14C8096C42}"/>
              </a:ext>
            </a:extLst>
          </p:cNvPr>
          <p:cNvSpPr/>
          <p:nvPr/>
        </p:nvSpPr>
        <p:spPr>
          <a:xfrm>
            <a:off x="4756910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7E851D-F88E-67DF-4AEB-0989BA32D07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066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do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8C8247-F109-6CFD-6341-57FE66301400}"/>
              </a:ext>
            </a:extLst>
          </p:cNvPr>
          <p:cNvSpPr/>
          <p:nvPr/>
        </p:nvSpPr>
        <p:spPr>
          <a:xfrm>
            <a:off x="3931920" y="413047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955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Dad naps on the bed.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45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pups sat in the pen.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6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Sid and Meg see the cats.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13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Pet Cats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497416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 and Meg got cats.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“The cats can fit on the bed,” said Tam.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“The cats can sit on top of the cot,” said Meg.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 pets the cats.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Meg pets the cats.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cats nap.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2539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959</TotalTime>
  <Words>855</Words>
  <Application>Microsoft Office PowerPoint</Application>
  <PresentationFormat>On-screen Show (4:3)</PresentationFormat>
  <Paragraphs>161</Paragraphs>
  <Slides>81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Arial</vt:lpstr>
      <vt:lpstr>Calibri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42</cp:revision>
  <dcterms:created xsi:type="dcterms:W3CDTF">2022-06-06T14:24:31Z</dcterms:created>
  <dcterms:modified xsi:type="dcterms:W3CDTF">2024-12-02T07:05:20Z</dcterms:modified>
</cp:coreProperties>
</file>