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3"/>
  </p:notesMasterIdLst>
  <p:sldIdLst>
    <p:sldId id="3533" r:id="rId3"/>
    <p:sldId id="2199" r:id="rId4"/>
    <p:sldId id="3049" r:id="rId5"/>
    <p:sldId id="3534" r:id="rId6"/>
    <p:sldId id="2240" r:id="rId7"/>
    <p:sldId id="2238" r:id="rId8"/>
    <p:sldId id="2241" r:id="rId9"/>
    <p:sldId id="2198" r:id="rId10"/>
    <p:sldId id="3509" r:id="rId11"/>
    <p:sldId id="3522" r:id="rId12"/>
    <p:sldId id="3510" r:id="rId13"/>
    <p:sldId id="3511" r:id="rId14"/>
    <p:sldId id="3512" r:id="rId15"/>
    <p:sldId id="3513" r:id="rId16"/>
    <p:sldId id="3514" r:id="rId17"/>
    <p:sldId id="3515" r:id="rId18"/>
    <p:sldId id="3516" r:id="rId19"/>
    <p:sldId id="3517" r:id="rId20"/>
    <p:sldId id="3518" r:id="rId21"/>
    <p:sldId id="3519" r:id="rId22"/>
    <p:sldId id="3520" r:id="rId23"/>
    <p:sldId id="3521" r:id="rId24"/>
    <p:sldId id="2242" r:id="rId25"/>
    <p:sldId id="2200" r:id="rId26"/>
    <p:sldId id="2201" r:id="rId27"/>
    <p:sldId id="2243" r:id="rId28"/>
    <p:sldId id="2202" r:id="rId29"/>
    <p:sldId id="2244" r:id="rId30"/>
    <p:sldId id="2203" r:id="rId31"/>
    <p:sldId id="2322" r:id="rId32"/>
    <p:sldId id="2323" r:id="rId33"/>
    <p:sldId id="2377" r:id="rId34"/>
    <p:sldId id="2378" r:id="rId35"/>
    <p:sldId id="3267" r:id="rId36"/>
    <p:sldId id="3268" r:id="rId37"/>
    <p:sldId id="3269" r:id="rId38"/>
    <p:sldId id="3270" r:id="rId39"/>
    <p:sldId id="3415" r:id="rId40"/>
    <p:sldId id="2976" r:id="rId41"/>
    <p:sldId id="2977" r:id="rId42"/>
    <p:sldId id="2978" r:id="rId43"/>
    <p:sldId id="2213" r:id="rId44"/>
    <p:sldId id="2214" r:id="rId45"/>
    <p:sldId id="2245" r:id="rId46"/>
    <p:sldId id="2216" r:id="rId47"/>
    <p:sldId id="3535" r:id="rId48"/>
    <p:sldId id="2217" r:id="rId49"/>
    <p:sldId id="368" r:id="rId50"/>
    <p:sldId id="3523" r:id="rId51"/>
    <p:sldId id="3524" r:id="rId52"/>
    <p:sldId id="3525" r:id="rId53"/>
    <p:sldId id="3526" r:id="rId54"/>
    <p:sldId id="3531" r:id="rId55"/>
    <p:sldId id="2292" r:id="rId56"/>
    <p:sldId id="2221" r:id="rId57"/>
    <p:sldId id="2222" r:id="rId58"/>
    <p:sldId id="2224" r:id="rId59"/>
    <p:sldId id="2226" r:id="rId60"/>
    <p:sldId id="2227" r:id="rId61"/>
    <p:sldId id="3277" r:id="rId62"/>
    <p:sldId id="2104" r:id="rId63"/>
    <p:sldId id="578" r:id="rId64"/>
    <p:sldId id="555" r:id="rId65"/>
    <p:sldId id="562" r:id="rId66"/>
    <p:sldId id="791" r:id="rId67"/>
    <p:sldId id="794" r:id="rId68"/>
    <p:sldId id="797" r:id="rId69"/>
    <p:sldId id="2228" r:id="rId70"/>
    <p:sldId id="2223" r:id="rId71"/>
    <p:sldId id="2230" r:id="rId72"/>
    <p:sldId id="2307" r:id="rId73"/>
    <p:sldId id="2342" r:id="rId74"/>
    <p:sldId id="2343" r:id="rId75"/>
    <p:sldId id="2234" r:id="rId76"/>
    <p:sldId id="2235" r:id="rId77"/>
    <p:sldId id="2132" r:id="rId78"/>
    <p:sldId id="2163" r:id="rId79"/>
    <p:sldId id="3532" r:id="rId80"/>
    <p:sldId id="2225" r:id="rId81"/>
    <p:sldId id="22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02"/>
    <p:restoredTop sz="78750"/>
  </p:normalViewPr>
  <p:slideViewPr>
    <p:cSldViewPr snapToGrid="0" snapToObjects="1">
      <p:cViewPr varScale="1">
        <p:scale>
          <a:sx n="102" d="100"/>
          <a:sy n="102" d="100"/>
        </p:scale>
        <p:origin x="7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24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51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38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262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5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13+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temporarily irregular word is now decodable because nasalized A and D /d/ have been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354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9-20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3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11-20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565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38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26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32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207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410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1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4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97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10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21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0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64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13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7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29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68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77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078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2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4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12570-9121-8051-D5E9-DBB92288B9FC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18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e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ĕ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2682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678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637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7257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64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13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910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15892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409325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86704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82303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12450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93509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94358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45247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356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9BD5F-5D38-EFAC-A02B-E7B1F2BB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E82BA-15D0-A157-BC67-FBFA20E2B7FE}"/>
              </a:ext>
            </a:extLst>
          </p:cNvPr>
          <p:cNvSpPr txBox="1"/>
          <p:nvPr/>
        </p:nvSpPr>
        <p:spPr>
          <a:xfrm>
            <a:off x="3178880" y="447274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9393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BDD31921-266D-039F-87C1-B169B4C6D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29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436EB86D-D3AA-CB2A-6EEF-AE79A5D83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72" y="1021078"/>
            <a:ext cx="2076967" cy="37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38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5647FDDA-46F6-E6C0-A5DB-21EF8C088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33" b="28023"/>
          <a:stretch/>
        </p:blipFill>
        <p:spPr>
          <a:xfrm>
            <a:off x="27296" y="914400"/>
            <a:ext cx="9116704" cy="398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97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0974E07-A56D-0F58-F824-069EF73C5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7" y="2849880"/>
            <a:ext cx="1473153" cy="19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40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D2431B-FEB1-7B63-BF5D-9115F478D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26076"/>
          <a:stretch/>
        </p:blipFill>
        <p:spPr>
          <a:xfrm>
            <a:off x="0" y="914400"/>
            <a:ext cx="9144000" cy="41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89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503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480CD0-CDF6-41F8-3D3F-EA4E01DA9EE7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e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ĕ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56913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set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42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beg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438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6522EF-E311-0C9E-E940-2FA5F8C82FA8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e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ĕ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76692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2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84742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20777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C5E65-829B-89D8-42BB-FE65FA05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BF18EE-2F70-AC5C-8301-07665FB38D27}"/>
              </a:ext>
            </a:extLst>
          </p:cNvPr>
          <p:cNvSpPr txBox="1"/>
          <p:nvPr/>
        </p:nvSpPr>
        <p:spPr>
          <a:xfrm>
            <a:off x="3178880" y="447274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221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D2431B-FEB1-7B63-BF5D-9115F478D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26076"/>
          <a:stretch/>
        </p:blipFill>
        <p:spPr>
          <a:xfrm>
            <a:off x="0" y="914400"/>
            <a:ext cx="9144000" cy="41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36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ten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get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set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7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DB865-D07B-4DC4-8A2C-792A8372CFAE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  <a:sym typeface="Arial"/>
              </a:rPr>
              <a:t>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ACC3B-A3E7-BCC4-E93F-E5C03E2EB552}"/>
              </a:ext>
            </a:extLst>
          </p:cNvPr>
          <p:cNvSpPr/>
          <p:nvPr/>
        </p:nvSpPr>
        <p:spPr>
          <a:xfrm>
            <a:off x="3327287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21644-7CB4-CA2E-7DEF-11B9EE4FA553}"/>
              </a:ext>
            </a:extLst>
          </p:cNvPr>
          <p:cNvSpPr/>
          <p:nvPr/>
        </p:nvSpPr>
        <p:spPr>
          <a:xfrm>
            <a:off x="4251960" y="39995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91CC17-79CD-F0F0-DFE4-28F3B4596C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99ADC-ECF9-942B-C73D-6EA36DDA268D}"/>
              </a:ext>
            </a:extLst>
          </p:cNvPr>
          <p:cNvSpPr/>
          <p:nvPr/>
        </p:nvSpPr>
        <p:spPr>
          <a:xfrm>
            <a:off x="5176633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85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9A2EFD-F2F6-405B-B032-F0160CEE09C4}"/>
              </a:ext>
            </a:extLst>
          </p:cNvPr>
          <p:cNvSpPr/>
          <p:nvPr/>
        </p:nvSpPr>
        <p:spPr>
          <a:xfrm>
            <a:off x="377262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5D500843-C422-536F-413E-C3BF9FFC7CD8}"/>
              </a:ext>
            </a:extLst>
          </p:cNvPr>
          <p:cNvSpPr/>
          <p:nvPr/>
        </p:nvSpPr>
        <p:spPr>
          <a:xfrm>
            <a:off x="4487086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40E02-4417-31D6-E90A-B479A917791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54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7E721-F14C-42B0-83A1-ADB982B273A5}"/>
              </a:ext>
            </a:extLst>
          </p:cNvPr>
          <p:cNvSpPr/>
          <p:nvPr/>
        </p:nvSpPr>
        <p:spPr>
          <a:xfrm>
            <a:off x="3925306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38EB848-956D-916F-7363-5D14C8096C42}"/>
              </a:ext>
            </a:extLst>
          </p:cNvPr>
          <p:cNvSpPr/>
          <p:nvPr/>
        </p:nvSpPr>
        <p:spPr>
          <a:xfrm>
            <a:off x="4756910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E851D-F88E-67DF-4AEB-0989BA32D07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66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6F9996-B874-422D-8EA8-9BBD9E200F12}"/>
              </a:ext>
            </a:extLst>
          </p:cNvPr>
          <p:cNvSpPr/>
          <p:nvPr/>
        </p:nvSpPr>
        <p:spPr>
          <a:xfrm>
            <a:off x="3931920" y="412601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pet did not beg.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4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get to the gig at ten.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men set up the bed.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73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 on the Bed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49741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and Dad get a big bed.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 and Ted get on the big bed. </a:t>
            </a: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Gab and Dot get on the big bed. </a:t>
            </a:r>
            <a:endParaRPr lang="en-US" sz="4500" dirty="0">
              <a:solidFill>
                <a:prstClr val="black"/>
              </a:solidFill>
            </a:endParaRP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 the cat and Gus the dog get on the big bed. </a:t>
            </a: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2400"/>
              </a:spcAft>
              <a:buClr>
                <a:prstClr val="black"/>
              </a:buClr>
              <a:buSzPts val="6600"/>
              <a:defRPr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Ned and Ed get on the big bed.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  <a:defRPr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and Dad get on the big bed.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  <a:defRPr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 fit on the big bed!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700992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030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963</TotalTime>
  <Words>879</Words>
  <Application>Microsoft Office PowerPoint</Application>
  <PresentationFormat>On-screen Show (4:3)</PresentationFormat>
  <Paragraphs>173</Paragraphs>
  <Slides>80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Arial</vt:lpstr>
      <vt:lpstr>Calibri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45</cp:revision>
  <dcterms:created xsi:type="dcterms:W3CDTF">2022-06-06T14:24:31Z</dcterms:created>
  <dcterms:modified xsi:type="dcterms:W3CDTF">2024-12-02T07:01:14Z</dcterms:modified>
</cp:coreProperties>
</file>