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3519" r:id="rId3"/>
    <p:sldId id="2199" r:id="rId4"/>
    <p:sldId id="3049" r:id="rId5"/>
    <p:sldId id="3520" r:id="rId6"/>
    <p:sldId id="2240" r:id="rId7"/>
    <p:sldId id="2238" r:id="rId8"/>
    <p:sldId id="2241" r:id="rId9"/>
    <p:sldId id="2198" r:id="rId10"/>
    <p:sldId id="3496" r:id="rId11"/>
    <p:sldId id="3508" r:id="rId12"/>
    <p:sldId id="3497" r:id="rId13"/>
    <p:sldId id="3498" r:id="rId14"/>
    <p:sldId id="3499" r:id="rId15"/>
    <p:sldId id="3500" r:id="rId16"/>
    <p:sldId id="3501" r:id="rId17"/>
    <p:sldId id="3502" r:id="rId18"/>
    <p:sldId id="3503" r:id="rId19"/>
    <p:sldId id="3504" r:id="rId20"/>
    <p:sldId id="3505" r:id="rId21"/>
    <p:sldId id="3506" r:id="rId22"/>
    <p:sldId id="3507" r:id="rId23"/>
    <p:sldId id="2242" r:id="rId24"/>
    <p:sldId id="2200" r:id="rId25"/>
    <p:sldId id="2201" r:id="rId26"/>
    <p:sldId id="2243" r:id="rId27"/>
    <p:sldId id="2202" r:id="rId28"/>
    <p:sldId id="2244" r:id="rId29"/>
    <p:sldId id="2203" r:id="rId30"/>
    <p:sldId id="2320" r:id="rId31"/>
    <p:sldId id="2321" r:id="rId32"/>
    <p:sldId id="2374" r:id="rId33"/>
    <p:sldId id="2376" r:id="rId34"/>
    <p:sldId id="3204" r:id="rId35"/>
    <p:sldId id="3235" r:id="rId36"/>
    <p:sldId id="3265" r:id="rId37"/>
    <p:sldId id="3236" r:id="rId38"/>
    <p:sldId id="3266" r:id="rId39"/>
    <p:sldId id="2973" r:id="rId40"/>
    <p:sldId id="2974" r:id="rId41"/>
    <p:sldId id="2975" r:id="rId42"/>
    <p:sldId id="2213" r:id="rId43"/>
    <p:sldId id="2214" r:id="rId44"/>
    <p:sldId id="2245" r:id="rId45"/>
    <p:sldId id="2216" r:id="rId46"/>
    <p:sldId id="3521" r:id="rId47"/>
    <p:sldId id="2217" r:id="rId48"/>
    <p:sldId id="368" r:id="rId49"/>
    <p:sldId id="3509" r:id="rId50"/>
    <p:sldId id="3510" r:id="rId51"/>
    <p:sldId id="3511" r:id="rId52"/>
    <p:sldId id="3512" r:id="rId53"/>
    <p:sldId id="3517" r:id="rId54"/>
    <p:sldId id="2288" r:id="rId55"/>
    <p:sldId id="2221" r:id="rId56"/>
    <p:sldId id="2222" r:id="rId57"/>
    <p:sldId id="2224" r:id="rId58"/>
    <p:sldId id="2226" r:id="rId59"/>
    <p:sldId id="2227" r:id="rId60"/>
    <p:sldId id="3277" r:id="rId61"/>
    <p:sldId id="2104" r:id="rId62"/>
    <p:sldId id="578" r:id="rId63"/>
    <p:sldId id="555" r:id="rId64"/>
    <p:sldId id="562" r:id="rId65"/>
    <p:sldId id="791" r:id="rId66"/>
    <p:sldId id="794" r:id="rId67"/>
    <p:sldId id="2228" r:id="rId68"/>
    <p:sldId id="2125" r:id="rId69"/>
    <p:sldId id="797" r:id="rId70"/>
    <p:sldId id="2229" r:id="rId71"/>
    <p:sldId id="2223" r:id="rId72"/>
    <p:sldId id="2230" r:id="rId73"/>
    <p:sldId id="2306" r:id="rId74"/>
    <p:sldId id="2340" r:id="rId75"/>
    <p:sldId id="2341" r:id="rId76"/>
    <p:sldId id="2234" r:id="rId77"/>
    <p:sldId id="2235" r:id="rId78"/>
    <p:sldId id="2132" r:id="rId79"/>
    <p:sldId id="2163" r:id="rId80"/>
    <p:sldId id="3518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4"/>
    <p:restoredTop sz="78803"/>
  </p:normalViewPr>
  <p:slideViewPr>
    <p:cSldViewPr snapToGrid="0" snapToObjects="1">
      <p:cViewPr varScale="1">
        <p:scale>
          <a:sx n="102" d="100"/>
          <a:sy n="102" d="100"/>
        </p:scale>
        <p:origin x="4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B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b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820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79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b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temporarily irregular word is now decodable because nasalized A and D /d/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0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820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7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12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82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7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6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52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42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669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15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4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66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1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57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9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30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9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2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59180D-C987-3753-587B-9633E99AF4EC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17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b /b/</a:t>
            </a:r>
          </a:p>
        </p:txBody>
      </p:sp>
    </p:spTree>
    <p:extLst>
      <p:ext uri="{BB962C8B-B14F-4D97-AF65-F5344CB8AC3E}">
        <p14:creationId xmlns:p14="http://schemas.microsoft.com/office/powerpoint/2010/main" val="213435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68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04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03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097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74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0747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53212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460176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3789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2054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7106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782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4BECD-2774-762C-2BED-F228EF417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963"/>
          <a:stretch/>
        </p:blipFill>
        <p:spPr>
          <a:xfrm>
            <a:off x="3793066" y="3903155"/>
            <a:ext cx="2538655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219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4728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0AD52-9817-29E4-87E8-D1E4361F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37419"/>
            <a:ext cx="2743200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FC763F-D38D-8B73-DBDA-667FF5CADB89}"/>
              </a:ext>
            </a:extLst>
          </p:cNvPr>
          <p:cNvSpPr txBox="1"/>
          <p:nvPr/>
        </p:nvSpPr>
        <p:spPr>
          <a:xfrm>
            <a:off x="3194236" y="4400406"/>
            <a:ext cx="275234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261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4C5062A-6239-2EBC-7154-5C4C101C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3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0EC6A5C6-5BBA-C681-F41E-9FD6429E7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7" y="991864"/>
            <a:ext cx="1889283" cy="38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76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A4BFC5E-1B1B-52E1-F0B1-BB77133A5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36" b="28358"/>
          <a:stretch/>
        </p:blipFill>
        <p:spPr>
          <a:xfrm>
            <a:off x="32980" y="928048"/>
            <a:ext cx="9078040" cy="39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5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715FCE16-8560-E1C6-2D0B-0BC29F718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915122"/>
            <a:ext cx="1767839" cy="39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4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7A1EE08-AB40-F3DC-300C-AC14731CB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04" b="26058"/>
          <a:stretch/>
        </p:blipFill>
        <p:spPr>
          <a:xfrm>
            <a:off x="54592" y="900752"/>
            <a:ext cx="9089408" cy="41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28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mob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1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sob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7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52EC84-9F5F-7B7E-0657-6D6EDAE7EC46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b /b/</a:t>
            </a:r>
          </a:p>
        </p:txBody>
      </p:sp>
    </p:spTree>
    <p:extLst>
      <p:ext uri="{BB962C8B-B14F-4D97-AF65-F5344CB8AC3E}">
        <p14:creationId xmlns:p14="http://schemas.microsoft.com/office/powerpoint/2010/main" val="300738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but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1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B43E10-00E8-98D2-1702-58A638ACF2E8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b /b/</a:t>
            </a:r>
          </a:p>
        </p:txBody>
      </p:sp>
    </p:spTree>
    <p:extLst>
      <p:ext uri="{BB962C8B-B14F-4D97-AF65-F5344CB8AC3E}">
        <p14:creationId xmlns:p14="http://schemas.microsoft.com/office/powerpoint/2010/main" val="2751557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4BECD-2774-762C-2BED-F228EF417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963"/>
          <a:stretch/>
        </p:blipFill>
        <p:spPr>
          <a:xfrm>
            <a:off x="3793066" y="3903155"/>
            <a:ext cx="2538655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8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152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944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EB2EB0-AF1B-ED1E-09BD-CB742CB0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37419"/>
            <a:ext cx="2743200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DD8E8-D891-39AF-287F-56C8B9C9F6AD}"/>
              </a:ext>
            </a:extLst>
          </p:cNvPr>
          <p:cNvSpPr txBox="1"/>
          <p:nvPr/>
        </p:nvSpPr>
        <p:spPr>
          <a:xfrm>
            <a:off x="3194236" y="4400406"/>
            <a:ext cx="275234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741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7621303-26BF-99B7-5C00-306804BFB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34" b="28159"/>
          <a:stretch/>
        </p:blipFill>
        <p:spPr>
          <a:xfrm>
            <a:off x="27296" y="900752"/>
            <a:ext cx="9116704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18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but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big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 err="1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mo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tub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5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99ADC-ECF9-942B-C73D-6EA36DDA268D}"/>
              </a:ext>
            </a:extLst>
          </p:cNvPr>
          <p:cNvSpPr/>
          <p:nvPr/>
        </p:nvSpPr>
        <p:spPr>
          <a:xfrm>
            <a:off x="5176633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99EE859F-2413-3FF5-219F-070B0DE0EED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4714E4-C242-9737-8538-9799C11523B8}"/>
              </a:ext>
            </a:extLst>
          </p:cNvPr>
          <p:cNvSpPr/>
          <p:nvPr/>
        </p:nvSpPr>
        <p:spPr>
          <a:xfrm>
            <a:off x="3931920" y="412601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got a big bag.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4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pup is in the tub.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bug is in the can.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Bug on the Bus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Sib got on the bus.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Bob, Gab, and </a:t>
            </a: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Bim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got on the bus.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big, bad bug got on the bus.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23715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can not sit on the bus,” said Sib.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Sib got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Bob got up. </a:t>
            </a: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23715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Gab got up and </a:t>
            </a: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Bim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got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the big, bad bug did not. </a:t>
            </a:r>
          </a:p>
        </p:txBody>
      </p:sp>
    </p:spTree>
    <p:extLst>
      <p:ext uri="{BB962C8B-B14F-4D97-AF65-F5344CB8AC3E}">
        <p14:creationId xmlns:p14="http://schemas.microsoft.com/office/powerpoint/2010/main" val="285828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45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933</Words>
  <Application>Microsoft Office PowerPoint</Application>
  <PresentationFormat>On-screen Show (4:3)</PresentationFormat>
  <Paragraphs>181</Paragraphs>
  <Slides>81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47</cp:revision>
  <dcterms:created xsi:type="dcterms:W3CDTF">2022-06-06T14:24:31Z</dcterms:created>
  <dcterms:modified xsi:type="dcterms:W3CDTF">2024-12-02T06:58:51Z</dcterms:modified>
</cp:coreProperties>
</file>