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4" r:id="rId3"/>
  </p:sldMasterIdLst>
  <p:notesMasterIdLst>
    <p:notesMasterId r:id="rId82"/>
  </p:notesMasterIdLst>
  <p:sldIdLst>
    <p:sldId id="3274" r:id="rId4"/>
    <p:sldId id="2199" r:id="rId5"/>
    <p:sldId id="3049" r:id="rId6"/>
    <p:sldId id="3275" r:id="rId7"/>
    <p:sldId id="2240" r:id="rId8"/>
    <p:sldId id="2238" r:id="rId9"/>
    <p:sldId id="2241" r:id="rId10"/>
    <p:sldId id="2198" r:id="rId11"/>
    <p:sldId id="2417" r:id="rId12"/>
    <p:sldId id="2746" r:id="rId13"/>
    <p:sldId id="2747" r:id="rId14"/>
    <p:sldId id="2748" r:id="rId15"/>
    <p:sldId id="2749" r:id="rId16"/>
    <p:sldId id="2422" r:id="rId17"/>
    <p:sldId id="2423" r:id="rId18"/>
    <p:sldId id="2424" r:id="rId19"/>
    <p:sldId id="2750" r:id="rId20"/>
    <p:sldId id="2751" r:id="rId21"/>
    <p:sldId id="2752" r:id="rId22"/>
    <p:sldId id="2753" r:id="rId23"/>
    <p:sldId id="2242" r:id="rId24"/>
    <p:sldId id="2200" r:id="rId25"/>
    <p:sldId id="2201" r:id="rId26"/>
    <p:sldId id="2243" r:id="rId27"/>
    <p:sldId id="2202" r:id="rId28"/>
    <p:sldId id="2244" r:id="rId29"/>
    <p:sldId id="2203" r:id="rId30"/>
    <p:sldId id="2318" r:id="rId31"/>
    <p:sldId id="2319" r:id="rId32"/>
    <p:sldId id="2362" r:id="rId33"/>
    <p:sldId id="319" r:id="rId34"/>
    <p:sldId id="3437" r:id="rId35"/>
    <p:sldId id="3435" r:id="rId36"/>
    <p:sldId id="3436" r:id="rId37"/>
    <p:sldId id="3234" r:id="rId38"/>
    <p:sldId id="3264" r:id="rId39"/>
    <p:sldId id="2970" r:id="rId40"/>
    <p:sldId id="2971" r:id="rId41"/>
    <p:sldId id="2972" r:id="rId42"/>
    <p:sldId id="2213" r:id="rId43"/>
    <p:sldId id="2214" r:id="rId44"/>
    <p:sldId id="2245" r:id="rId45"/>
    <p:sldId id="2216" r:id="rId46"/>
    <p:sldId id="3276" r:id="rId47"/>
    <p:sldId id="2217" r:id="rId48"/>
    <p:sldId id="368" r:id="rId49"/>
    <p:sldId id="3265" r:id="rId50"/>
    <p:sldId id="3266" r:id="rId51"/>
    <p:sldId id="3267" r:id="rId52"/>
    <p:sldId id="3268" r:id="rId53"/>
    <p:sldId id="3273" r:id="rId54"/>
    <p:sldId id="2289" r:id="rId55"/>
    <p:sldId id="2221" r:id="rId56"/>
    <p:sldId id="2222" r:id="rId57"/>
    <p:sldId id="2224" r:id="rId58"/>
    <p:sldId id="2226" r:id="rId59"/>
    <p:sldId id="2227" r:id="rId60"/>
    <p:sldId id="2138" r:id="rId61"/>
    <p:sldId id="2101" r:id="rId62"/>
    <p:sldId id="3277" r:id="rId63"/>
    <p:sldId id="2104" r:id="rId64"/>
    <p:sldId id="578" r:id="rId65"/>
    <p:sldId id="555" r:id="rId66"/>
    <p:sldId id="562" r:id="rId67"/>
    <p:sldId id="791" r:id="rId68"/>
    <p:sldId id="794" r:id="rId69"/>
    <p:sldId id="2228" r:id="rId70"/>
    <p:sldId id="2223" r:id="rId71"/>
    <p:sldId id="2230" r:id="rId72"/>
    <p:sldId id="2305" r:id="rId73"/>
    <p:sldId id="2338" r:id="rId74"/>
    <p:sldId id="2339" r:id="rId75"/>
    <p:sldId id="2234" r:id="rId76"/>
    <p:sldId id="2235" r:id="rId77"/>
    <p:sldId id="2132" r:id="rId78"/>
    <p:sldId id="2163" r:id="rId79"/>
    <p:sldId id="2225" r:id="rId80"/>
    <p:sldId id="22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419"/>
    <p:restoredTop sz="78836"/>
  </p:normalViewPr>
  <p:slideViewPr>
    <p:cSldViewPr snapToGrid="0" snapToObjects="1">
      <p:cViewPr varScale="1">
        <p:scale>
          <a:sx n="99" d="100"/>
          <a:sy n="99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microsoft.com/office/2018/10/relationships/authors" Target="authors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81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37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1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3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31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53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2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44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23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24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1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7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70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32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8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56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1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8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04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94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22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7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00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7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42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93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01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08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5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3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1EA6E-61F3-08FE-74A8-9C1230F1476B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306743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04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5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53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88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7115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1158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578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3204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7727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8395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4811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27003-CD9E-F0C9-B6A6-195100CF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68031" y="3714750"/>
            <a:ext cx="2807931" cy="23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71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961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4363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016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4D3695-A664-4695-6594-DE53C0025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47AE7-23C1-6C2B-405B-944E72FC2424}"/>
              </a:ext>
            </a:extLst>
          </p:cNvPr>
          <p:cNvSpPr txBox="1"/>
          <p:nvPr/>
        </p:nvSpPr>
        <p:spPr>
          <a:xfrm>
            <a:off x="3182731" y="44728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56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022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17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ut out paper with a cut out line&#10;&#10;AI-generated content may be incorrect.">
            <a:extLst>
              <a:ext uri="{FF2B5EF4-FFF2-40B4-BE49-F238E27FC236}">
                <a16:creationId xmlns:a16="http://schemas.microsoft.com/office/drawing/2014/main" id="{D6BEAE35-F67E-395C-A2B9-63C186DE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335"/>
          <a:stretch/>
        </p:blipFill>
        <p:spPr>
          <a:xfrm>
            <a:off x="0" y="953919"/>
            <a:ext cx="9144000" cy="49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00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71C52CD2-64BC-634B-E9B6-E027861F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1" y="2697480"/>
            <a:ext cx="137128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CE8F1E3-37EE-DA75-2CA0-6CF11B7C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60" b="3300"/>
          <a:stretch/>
        </p:blipFill>
        <p:spPr>
          <a:xfrm>
            <a:off x="13648" y="873457"/>
            <a:ext cx="9130352" cy="60869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FD7FFAF-2310-3337-5AD1-D4C7CD1F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1811D1B-8A1A-A530-F63F-DE95E4A22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7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4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fog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6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gum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6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14C388-C05C-88DB-3320-B7AF76CCDE1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667478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F6257A-E263-DAA2-1FF7-EFA25C133B93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2840756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27003-CD9E-F0C9-B6A6-195100CF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68031" y="3714750"/>
            <a:ext cx="2807931" cy="23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71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575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4363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404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4652F-1EC4-9CD8-955F-306B375B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75C56-F6CF-9EDA-333C-CFC32024F00F}"/>
              </a:ext>
            </a:extLst>
          </p:cNvPr>
          <p:cNvSpPr txBox="1"/>
          <p:nvPr/>
        </p:nvSpPr>
        <p:spPr>
          <a:xfrm>
            <a:off x="3182731" y="44728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9008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CE8F1E3-37EE-DA75-2CA0-6CF11B7C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60" b="3300"/>
          <a:stretch/>
        </p:blipFill>
        <p:spPr>
          <a:xfrm>
            <a:off x="13648" y="873457"/>
            <a:ext cx="9130352" cy="60869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FD7FFAF-2310-3337-5AD1-D4C7CD1F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1811D1B-8A1A-A530-F63F-DE95E4A22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29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pig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not gag!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1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Mum got a mug.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dog and pig dug.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entury Gothic"/>
                <a:sym typeface="Century Gothic"/>
              </a:rPr>
              <a:t>Gus the Dog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a dog.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dog is fun.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dog can dig.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can dig in a pit.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dug and dug and dug.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dug in the mud!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“Gus! Do not dig in the mud!” said Mum.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07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910</Words>
  <Application>Microsoft Macintosh PowerPoint</Application>
  <PresentationFormat>On-screen Show (4:3)</PresentationFormat>
  <Paragraphs>180</Paragraphs>
  <Slides>78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46</cp:revision>
  <dcterms:created xsi:type="dcterms:W3CDTF">2022-06-06T14:24:31Z</dcterms:created>
  <dcterms:modified xsi:type="dcterms:W3CDTF">2025-01-30T23:34:01Z</dcterms:modified>
</cp:coreProperties>
</file>