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74"/>
  </p:notesMasterIdLst>
  <p:sldIdLst>
    <p:sldId id="3266" r:id="rId3"/>
    <p:sldId id="2199" r:id="rId4"/>
    <p:sldId id="3049" r:id="rId5"/>
    <p:sldId id="3267" r:id="rId6"/>
    <p:sldId id="2240" r:id="rId7"/>
    <p:sldId id="2238" r:id="rId8"/>
    <p:sldId id="2241" r:id="rId9"/>
    <p:sldId id="2198" r:id="rId10"/>
    <p:sldId id="2718" r:id="rId11"/>
    <p:sldId id="2716" r:id="rId12"/>
    <p:sldId id="2717" r:id="rId13"/>
    <p:sldId id="2711" r:id="rId14"/>
    <p:sldId id="2712" r:id="rId15"/>
    <p:sldId id="2713" r:id="rId16"/>
    <p:sldId id="2714" r:id="rId17"/>
    <p:sldId id="2715" r:id="rId18"/>
    <p:sldId id="2242" r:id="rId19"/>
    <p:sldId id="2200" r:id="rId20"/>
    <p:sldId id="2201" r:id="rId21"/>
    <p:sldId id="2243" r:id="rId22"/>
    <p:sldId id="2202" r:id="rId23"/>
    <p:sldId id="2244" r:id="rId24"/>
    <p:sldId id="2203" r:id="rId25"/>
    <p:sldId id="2310" r:id="rId26"/>
    <p:sldId id="2311" r:id="rId27"/>
    <p:sldId id="2359" r:id="rId28"/>
    <p:sldId id="341" r:id="rId29"/>
    <p:sldId id="3179" r:id="rId30"/>
    <p:sldId id="3225" r:id="rId31"/>
    <p:sldId id="3255" r:id="rId32"/>
    <p:sldId id="3226" r:id="rId33"/>
    <p:sldId id="3256" r:id="rId34"/>
    <p:sldId id="2959" r:id="rId35"/>
    <p:sldId id="3013" r:id="rId36"/>
    <p:sldId id="3014" r:id="rId37"/>
    <p:sldId id="2213" r:id="rId38"/>
    <p:sldId id="2214" r:id="rId39"/>
    <p:sldId id="2245" r:id="rId40"/>
    <p:sldId id="2216" r:id="rId41"/>
    <p:sldId id="3268" r:id="rId42"/>
    <p:sldId id="2217" r:id="rId43"/>
    <p:sldId id="368" r:id="rId44"/>
    <p:sldId id="3257" r:id="rId45"/>
    <p:sldId id="3258" r:id="rId46"/>
    <p:sldId id="3259" r:id="rId47"/>
    <p:sldId id="3260" r:id="rId48"/>
    <p:sldId id="3265" r:id="rId49"/>
    <p:sldId id="2284" r:id="rId50"/>
    <p:sldId id="2221" r:id="rId51"/>
    <p:sldId id="2222" r:id="rId52"/>
    <p:sldId id="2224" r:id="rId53"/>
    <p:sldId id="2226" r:id="rId54"/>
    <p:sldId id="2227" r:id="rId55"/>
    <p:sldId id="2138" r:id="rId56"/>
    <p:sldId id="2101" r:id="rId57"/>
    <p:sldId id="2130" r:id="rId58"/>
    <p:sldId id="2104" r:id="rId59"/>
    <p:sldId id="578" r:id="rId60"/>
    <p:sldId id="555" r:id="rId61"/>
    <p:sldId id="2228" r:id="rId62"/>
    <p:sldId id="2223" r:id="rId63"/>
    <p:sldId id="2230" r:id="rId64"/>
    <p:sldId id="2293" r:id="rId65"/>
    <p:sldId id="2294" r:id="rId66"/>
    <p:sldId id="2295" r:id="rId67"/>
    <p:sldId id="2234" r:id="rId68"/>
    <p:sldId id="2235" r:id="rId69"/>
    <p:sldId id="2132" r:id="rId70"/>
    <p:sldId id="2163" r:id="rId71"/>
    <p:sldId id="2225" r:id="rId72"/>
    <p:sldId id="2236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000"/>
    <p:restoredTop sz="96405"/>
  </p:normalViewPr>
  <p:slideViewPr>
    <p:cSldViewPr snapToGrid="0" snapToObjects="1">
      <p:cViewPr varScale="1">
        <p:scale>
          <a:sx n="90" d="100"/>
          <a:sy n="90" d="100"/>
        </p:scale>
        <p:origin x="68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microsoft.com/office/2018/10/relationships/authors" Target="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09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24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09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11-12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 /d/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3542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9-20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38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11-20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3445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F6DE2-9954-7347-964E-BA9B438BA1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28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7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8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5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80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8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5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71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88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29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7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63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1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54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9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7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64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414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3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5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CCA86-38B8-88F0-8A8D-134F2BBEC663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ŏ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51860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28760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414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798352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537874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39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477468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769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7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712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244" y="42113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5279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FDC41-FD66-E6FC-92E1-1AC19B10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3401F-E093-1D27-1446-C6380BD0A3CF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3359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915C81E-FAB6-91AD-9EE6-BD5A4C307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19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B60641D2-2F9C-53C1-A8B5-7B126CFA1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95" y="853441"/>
            <a:ext cx="2659923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81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B369E46-EDB0-0B29-120C-63D43DA94B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0" b="27960"/>
          <a:stretch/>
        </p:blipFill>
        <p:spPr>
          <a:xfrm>
            <a:off x="13647" y="955343"/>
            <a:ext cx="9130353" cy="39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91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A5AC0C-4C67-2166-5E54-BB1BE511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78" y="2812462"/>
            <a:ext cx="1499342" cy="19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18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71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12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896889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0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not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155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top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12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5909F7-BD43-9270-BB47-4BF0EDD965E0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ŏ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59155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018CB9-C480-DE09-9E55-F58704AF985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o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ŏ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70570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4776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244" y="42113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691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AB294C-3739-3A2E-A0DB-27FE30836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15659A-F2AB-6A4A-66CB-531FFD637102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95622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0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1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38A23EE2-07D7-EBE8-D54E-91AF481F994E}"/>
              </a:ext>
            </a:extLst>
          </p:cNvPr>
          <p:cNvSpPr/>
          <p:nvPr/>
        </p:nvSpPr>
        <p:spPr>
          <a:xfrm>
            <a:off x="5176634" y="393326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ACC3B-A3E7-BCC4-E93F-E5C03E2EB552}"/>
              </a:ext>
            </a:extLst>
          </p:cNvPr>
          <p:cNvSpPr/>
          <p:nvPr/>
        </p:nvSpPr>
        <p:spPr>
          <a:xfrm>
            <a:off x="3327287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1644-7CB4-CA2E-7DEF-11B9EE4FA553}"/>
              </a:ext>
            </a:extLst>
          </p:cNvPr>
          <p:cNvSpPr/>
          <p:nvPr/>
        </p:nvSpPr>
        <p:spPr>
          <a:xfrm>
            <a:off x="4251960" y="39995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1CC17-79CD-F0F0-DFE4-28F3B4596C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592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A2EFD-F2F6-405B-B032-F0160CEE09C4}"/>
              </a:ext>
            </a:extLst>
          </p:cNvPr>
          <p:cNvSpPr/>
          <p:nvPr/>
        </p:nvSpPr>
        <p:spPr>
          <a:xfrm>
            <a:off x="377262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5D500843-C422-536F-413E-C3BF9FFC7CD8}"/>
              </a:ext>
            </a:extLst>
          </p:cNvPr>
          <p:cNvSpPr/>
          <p:nvPr/>
        </p:nvSpPr>
        <p:spPr>
          <a:xfrm>
            <a:off x="4487086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40E02-4417-31D6-E90A-B479A917791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42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7E721-F14C-42B0-83A1-ADB982B273A5}"/>
              </a:ext>
            </a:extLst>
          </p:cNvPr>
          <p:cNvSpPr/>
          <p:nvPr/>
        </p:nvSpPr>
        <p:spPr>
          <a:xfrm>
            <a:off x="3925306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38EB848-956D-916F-7363-5D14C8096C42}"/>
              </a:ext>
            </a:extLst>
          </p:cNvPr>
          <p:cNvSpPr/>
          <p:nvPr/>
        </p:nvSpPr>
        <p:spPr>
          <a:xfrm>
            <a:off x="4756910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E851D-F88E-67DF-4AEB-0989BA32D07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the fan on?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Pop and I sat.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8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mop is not on the mat.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Tom and the Fan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 is a man.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 is not a fan.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fan is not a man.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 is on the mat.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fan is on the mat.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 and the fan fit on the mat.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21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414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</TotalTime>
  <Words>768</Words>
  <Application>Microsoft Office PowerPoint</Application>
  <PresentationFormat>On-screen Show (4:3)</PresentationFormat>
  <Paragraphs>157</Paragraphs>
  <Slides>71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40</cp:revision>
  <dcterms:created xsi:type="dcterms:W3CDTF">2022-06-06T14:24:31Z</dcterms:created>
  <dcterms:modified xsi:type="dcterms:W3CDTF">2024-12-02T06:22:48Z</dcterms:modified>
</cp:coreProperties>
</file>