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87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73" r:id="rId11"/>
    <p:sldId id="3874" r:id="rId12"/>
    <p:sldId id="3875" r:id="rId13"/>
    <p:sldId id="3876" r:id="rId14"/>
    <p:sldId id="3877" r:id="rId15"/>
    <p:sldId id="3878" r:id="rId16"/>
    <p:sldId id="3879" r:id="rId17"/>
    <p:sldId id="3880" r:id="rId18"/>
    <p:sldId id="3881" r:id="rId19"/>
    <p:sldId id="3882" r:id="rId20"/>
    <p:sldId id="3883" r:id="rId21"/>
    <p:sldId id="3884" r:id="rId22"/>
    <p:sldId id="3885" r:id="rId23"/>
    <p:sldId id="3886" r:id="rId24"/>
    <p:sldId id="3887" r:id="rId25"/>
    <p:sldId id="3888" r:id="rId26"/>
    <p:sldId id="3889" r:id="rId27"/>
    <p:sldId id="3890" r:id="rId28"/>
    <p:sldId id="4443" r:id="rId29"/>
    <p:sldId id="3891" r:id="rId30"/>
    <p:sldId id="3892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614" r:id="rId39"/>
    <p:sldId id="3777" r:id="rId40"/>
    <p:sldId id="3778" r:id="rId41"/>
    <p:sldId id="3779" r:id="rId42"/>
    <p:sldId id="4039" r:id="rId43"/>
    <p:sldId id="4040" r:id="rId44"/>
    <p:sldId id="4215" r:id="rId45"/>
    <p:sldId id="2213" r:id="rId46"/>
    <p:sldId id="2214" r:id="rId47"/>
    <p:sldId id="2245" r:id="rId48"/>
    <p:sldId id="2216" r:id="rId49"/>
    <p:sldId id="2250" r:id="rId50"/>
    <p:sldId id="2217" r:id="rId51"/>
    <p:sldId id="368" r:id="rId52"/>
    <p:sldId id="4202" r:id="rId53"/>
    <p:sldId id="4203" r:id="rId54"/>
    <p:sldId id="4204" r:id="rId55"/>
    <p:sldId id="4205" r:id="rId56"/>
    <p:sldId id="4216" r:id="rId57"/>
    <p:sldId id="4217" r:id="rId58"/>
    <p:sldId id="2221" r:id="rId59"/>
    <p:sldId id="3050" r:id="rId60"/>
    <p:sldId id="4210" r:id="rId61"/>
    <p:sldId id="2224" r:id="rId62"/>
    <p:sldId id="2226" r:id="rId63"/>
    <p:sldId id="2227" r:id="rId64"/>
    <p:sldId id="778" r:id="rId65"/>
    <p:sldId id="779" r:id="rId66"/>
    <p:sldId id="4218" r:id="rId67"/>
    <p:sldId id="781" r:id="rId68"/>
    <p:sldId id="782" r:id="rId69"/>
    <p:sldId id="4442" r:id="rId70"/>
    <p:sldId id="1049" r:id="rId71"/>
    <p:sldId id="1050" r:id="rId72"/>
    <p:sldId id="2228" r:id="rId73"/>
    <p:sldId id="2223" r:id="rId74"/>
    <p:sldId id="2230" r:id="rId75"/>
    <p:sldId id="2649" r:id="rId76"/>
    <p:sldId id="2650" r:id="rId77"/>
    <p:sldId id="2651" r:id="rId78"/>
    <p:sldId id="2234" r:id="rId79"/>
    <p:sldId id="2235" r:id="rId80"/>
    <p:sldId id="2158" r:id="rId81"/>
    <p:sldId id="2159" r:id="rId82"/>
    <p:sldId id="2166" r:id="rId83"/>
    <p:sldId id="4211" r:id="rId84"/>
    <p:sldId id="2225" r:id="rId85"/>
    <p:sldId id="2236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29F"/>
    <a:srgbClr val="2F6FA9"/>
    <a:srgbClr val="E15436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21EB3-9FF5-4EAC-97F0-2B03F86377C9}" v="3" dt="2025-01-16T05:36:51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7"/>
    <p:restoredTop sz="85775" autoAdjust="0"/>
  </p:normalViewPr>
  <p:slideViewPr>
    <p:cSldViewPr snapToGrid="0" snapToObjects="1">
      <p:cViewPr varScale="1">
        <p:scale>
          <a:sx n="78" d="100"/>
          <a:sy n="78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84521EB3-9FF5-4EAC-97F0-2B03F86377C9}"/>
    <pc:docChg chg="modSld">
      <pc:chgData name="Nicole McCann" userId="g1WKfDIdJYHXcNcRNd7IJ7/zXXn0rqJ3UX88HPbqRkE=" providerId="None" clId="Web-{84521EB3-9FF5-4EAC-97F0-2B03F86377C9}" dt="2025-01-16T05:36:51.592" v="2" actId="20577"/>
      <pc:docMkLst>
        <pc:docMk/>
      </pc:docMkLst>
      <pc:sldChg chg="modSp">
        <pc:chgData name="Nicole McCann" userId="g1WKfDIdJYHXcNcRNd7IJ7/zXXn0rqJ3UX88HPbqRkE=" providerId="None" clId="Web-{84521EB3-9FF5-4EAC-97F0-2B03F86377C9}" dt="2025-01-16T05:36:51.592" v="2" actId="20577"/>
        <pc:sldMkLst>
          <pc:docMk/>
          <pc:sldMk cId="1395456550" sldId="2159"/>
        </pc:sldMkLst>
        <pc:spChg chg="mod">
          <ac:chgData name="Nicole McCann" userId="g1WKfDIdJYHXcNcRNd7IJ7/zXXn0rqJ3UX88HPbqRkE=" providerId="None" clId="Web-{84521EB3-9FF5-4EAC-97F0-2B03F86377C9}" dt="2025-01-16T05:36:51.592" v="2" actId="20577"/>
          <ac:spMkLst>
            <pc:docMk/>
            <pc:sldMk cId="1395456550" sldId="2159"/>
            <ac:spMk id="7" creationId="{53A1068A-6518-8147-541A-DE138B9E1A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29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1" dirty="0"/>
              <a:t>**display in slideshow mode for animations</a:t>
            </a:r>
          </a:p>
        </p:txBody>
      </p:sp>
      <p:sp>
        <p:nvSpPr>
          <p:cNvPr id="635" name="Google Shape;63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168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49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17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29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1" dirty="0"/>
              <a:t>**display in slideshow mode for animations</a:t>
            </a:r>
          </a:p>
        </p:txBody>
      </p:sp>
      <p:sp>
        <p:nvSpPr>
          <p:cNvPr id="635" name="Google Shape;63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54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168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 this slide in editing mode. Click and hold to drag words into the appropriate box.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37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117+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UE represents the /</a:t>
            </a:r>
            <a:r>
              <a:rPr lang="en-US" dirty="0" err="1"/>
              <a:t>ĕ</a:t>
            </a:r>
            <a:r>
              <a:rPr lang="en-US" dirty="0"/>
              <a:t>/ sound, or U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41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117+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UE represents the /</a:t>
            </a:r>
            <a:r>
              <a:rPr lang="en-US" dirty="0" err="1"/>
              <a:t>ĕ</a:t>
            </a:r>
            <a:r>
              <a:rPr lang="en-US" dirty="0"/>
              <a:t>/ sound, or U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8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117+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UI represents the /</a:t>
            </a:r>
            <a:r>
              <a:rPr lang="en-US" dirty="0" err="1"/>
              <a:t>ī</a:t>
            </a:r>
            <a:r>
              <a:rPr lang="en-US" dirty="0"/>
              <a:t>/ sound, or U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1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82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18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119+</a:t>
            </a:r>
          </a:p>
          <a:p>
            <a:endParaRPr lang="en-US" dirty="0"/>
          </a:p>
          <a:p>
            <a:r>
              <a:rPr lang="en-US" dirty="0"/>
              <a:t>In some dialects, E represents /ī/ or /ə/ sound. </a:t>
            </a:r>
          </a:p>
          <a:p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Alternatively, O represents the /</a:t>
            </a:r>
            <a:r>
              <a:rPr lang="en-US" dirty="0" err="1"/>
              <a:t>ŭ</a:t>
            </a:r>
            <a:r>
              <a:rPr lang="en-US" dirty="0"/>
              <a:t>/ sound, and UGH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13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119+</a:t>
            </a:r>
          </a:p>
          <a:p>
            <a:endParaRPr lang="en-US" dirty="0"/>
          </a:p>
          <a:p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Alternatively, O represents the /</a:t>
            </a:r>
            <a:r>
              <a:rPr lang="en-US" dirty="0" err="1"/>
              <a:t>ŭ</a:t>
            </a:r>
            <a:r>
              <a:rPr lang="en-US" dirty="0"/>
              <a:t>/ sound, and UGH represents the /f/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8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119+</a:t>
            </a:r>
          </a:p>
          <a:p>
            <a:endParaRPr lang="en-US" dirty="0"/>
          </a:p>
          <a:p>
            <a:r>
              <a:rPr lang="en-US" dirty="0"/>
              <a:t>OU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GH represents the /f/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Alternatively, O represents the /</a:t>
            </a:r>
            <a:r>
              <a:rPr lang="en-US" dirty="0" err="1"/>
              <a:t>ŭ</a:t>
            </a:r>
            <a:r>
              <a:rPr lang="en-US" dirty="0"/>
              <a:t>/ sound, and UGH represents the /f/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76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5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4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1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18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9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19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28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7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78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2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35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1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81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7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120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ture</a:t>
            </a:r>
            <a:endParaRPr lang="en-US" sz="60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872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75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82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822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21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75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557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346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4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21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eigh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78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926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aigh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180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air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43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are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666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ear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260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43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970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0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3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Words or word parts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783938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800102" y="3935578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424138-DF24-C58F-81EC-8A355B8ECE5C}"/>
              </a:ext>
            </a:extLst>
          </p:cNvPr>
          <p:cNvSpPr txBox="1">
            <a:spLocks/>
          </p:cNvSpPr>
          <p:nvPr/>
        </p:nvSpPr>
        <p:spPr>
          <a:xfrm>
            <a:off x="5061694" y="3935578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F94E51-9F68-AB4B-91E5-DCAA8E4623AA}"/>
              </a:ext>
            </a:extLst>
          </p:cNvPr>
          <p:cNvSpPr txBox="1">
            <a:spLocks/>
          </p:cNvSpPr>
          <p:nvPr/>
        </p:nvSpPr>
        <p:spPr>
          <a:xfrm>
            <a:off x="3499857" y="1830614"/>
            <a:ext cx="2135293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_le</a:t>
            </a:r>
          </a:p>
        </p:txBody>
      </p:sp>
    </p:spTree>
    <p:extLst>
      <p:ext uri="{BB962C8B-B14F-4D97-AF65-F5344CB8AC3E}">
        <p14:creationId xmlns:p14="http://schemas.microsoft.com/office/powerpoint/2010/main" val="22907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F94E51-9F68-AB4B-91E5-DCAA8E4623AA}"/>
              </a:ext>
            </a:extLst>
          </p:cNvPr>
          <p:cNvSpPr txBox="1">
            <a:spLocks/>
          </p:cNvSpPr>
          <p:nvPr/>
        </p:nvSpPr>
        <p:spPr>
          <a:xfrm>
            <a:off x="2926401" y="182562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ture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2357FC-391F-3606-32D2-807C3D532C9D}"/>
              </a:ext>
            </a:extLst>
          </p:cNvPr>
          <p:cNvSpPr txBox="1">
            <a:spLocks/>
          </p:cNvSpPr>
          <p:nvPr/>
        </p:nvSpPr>
        <p:spPr>
          <a:xfrm>
            <a:off x="898074" y="408253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09118F-964D-1F88-0094-523B636C6DB2}"/>
              </a:ext>
            </a:extLst>
          </p:cNvPr>
          <p:cNvSpPr txBox="1">
            <a:spLocks/>
          </p:cNvSpPr>
          <p:nvPr/>
        </p:nvSpPr>
        <p:spPr>
          <a:xfrm>
            <a:off x="5159666" y="408253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27455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ture</a:t>
            </a:r>
            <a:endParaRPr lang="en-US" sz="48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9;p35">
            <a:extLst>
              <a:ext uri="{FF2B5EF4-FFF2-40B4-BE49-F238E27FC236}">
                <a16:creationId xmlns:a16="http://schemas.microsoft.com/office/drawing/2014/main" id="{C3E37967-B5A9-E97E-FF73-F68A3429DD73}"/>
              </a:ext>
            </a:extLst>
          </p:cNvPr>
          <p:cNvSpPr txBox="1"/>
          <p:nvPr/>
        </p:nvSpPr>
        <p:spPr>
          <a:xfrm>
            <a:off x="2764993" y="2103906"/>
            <a:ext cx="17015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39;p35">
            <a:extLst>
              <a:ext uri="{FF2B5EF4-FFF2-40B4-BE49-F238E27FC236}">
                <a16:creationId xmlns:a16="http://schemas.microsoft.com/office/drawing/2014/main" id="{F607E02C-44D6-073F-DE64-8843CBD87AF7}"/>
              </a:ext>
            </a:extLst>
          </p:cNvPr>
          <p:cNvSpPr txBox="1"/>
          <p:nvPr/>
        </p:nvSpPr>
        <p:spPr>
          <a:xfrm>
            <a:off x="4191924" y="2103437"/>
            <a:ext cx="23404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ture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88E17EC-9D47-ACD5-DEE7-CBBB1FABB58C}"/>
              </a:ext>
            </a:extLst>
          </p:cNvPr>
          <p:cNvSpPr/>
          <p:nvPr/>
        </p:nvSpPr>
        <p:spPr>
          <a:xfrm>
            <a:off x="3164150" y="3345654"/>
            <a:ext cx="3155007" cy="393431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A2C4C-ECF7-A205-8982-E3C504DC7B84}"/>
              </a:ext>
            </a:extLst>
          </p:cNvPr>
          <p:cNvSpPr/>
          <p:nvPr/>
        </p:nvSpPr>
        <p:spPr>
          <a:xfrm>
            <a:off x="2831390" y="3352061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ABE852-6A03-F91C-A89A-D1D735EBF650}"/>
              </a:ext>
            </a:extLst>
          </p:cNvPr>
          <p:cNvSpPr/>
          <p:nvPr/>
        </p:nvSpPr>
        <p:spPr>
          <a:xfrm>
            <a:off x="5722983" y="3352061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-0.06511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8246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11 0.00162 L 1.94444E-6 -4.8148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46 0.00162 L 5.18249E-17 -4.8148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0" y="-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" grpId="0"/>
      <p:bldP spid="6" grpId="1"/>
      <p:bldP spid="14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882317" y="2519847"/>
            <a:ext cx="7379367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adventure</a:t>
            </a:r>
            <a:endParaRPr kumimoji="0" sz="1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45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nature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199528" y="1799349"/>
            <a:ext cx="388030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picture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mixture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199530" y="3417785"/>
            <a:ext cx="388030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texture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capture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199529" y="5015933"/>
            <a:ext cx="388030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nurture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8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0" y="1992436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signature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0" y="4193620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72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departure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4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ture</a:t>
            </a:r>
            <a:endParaRPr lang="en-US" sz="48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Words or word parts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3578620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800102" y="3935578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424138-DF24-C58F-81EC-8A355B8ECE5C}"/>
              </a:ext>
            </a:extLst>
          </p:cNvPr>
          <p:cNvSpPr txBox="1">
            <a:spLocks/>
          </p:cNvSpPr>
          <p:nvPr/>
        </p:nvSpPr>
        <p:spPr>
          <a:xfrm>
            <a:off x="5061694" y="3935578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F94E51-9F68-AB4B-91E5-DCAA8E4623AA}"/>
              </a:ext>
            </a:extLst>
          </p:cNvPr>
          <p:cNvSpPr txBox="1">
            <a:spLocks/>
          </p:cNvSpPr>
          <p:nvPr/>
        </p:nvSpPr>
        <p:spPr>
          <a:xfrm>
            <a:off x="3499857" y="1830614"/>
            <a:ext cx="2135293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_le</a:t>
            </a:r>
          </a:p>
        </p:txBody>
      </p:sp>
    </p:spTree>
    <p:extLst>
      <p:ext uri="{BB962C8B-B14F-4D97-AF65-F5344CB8AC3E}">
        <p14:creationId xmlns:p14="http://schemas.microsoft.com/office/powerpoint/2010/main" val="22495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F94E51-9F68-AB4B-91E5-DCAA8E4623AA}"/>
              </a:ext>
            </a:extLst>
          </p:cNvPr>
          <p:cNvSpPr txBox="1">
            <a:spLocks/>
          </p:cNvSpPr>
          <p:nvPr/>
        </p:nvSpPr>
        <p:spPr>
          <a:xfrm>
            <a:off x="2926401" y="182562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ture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2357FC-391F-3606-32D2-807C3D532C9D}"/>
              </a:ext>
            </a:extLst>
          </p:cNvPr>
          <p:cNvSpPr txBox="1">
            <a:spLocks/>
          </p:cNvSpPr>
          <p:nvPr/>
        </p:nvSpPr>
        <p:spPr>
          <a:xfrm>
            <a:off x="898074" y="408253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09118F-964D-1F88-0094-523B636C6DB2}"/>
              </a:ext>
            </a:extLst>
          </p:cNvPr>
          <p:cNvSpPr txBox="1">
            <a:spLocks/>
          </p:cNvSpPr>
          <p:nvPr/>
        </p:nvSpPr>
        <p:spPr>
          <a:xfrm>
            <a:off x="5159666" y="4082535"/>
            <a:ext cx="3282205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246931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9;p35">
            <a:extLst>
              <a:ext uri="{FF2B5EF4-FFF2-40B4-BE49-F238E27FC236}">
                <a16:creationId xmlns:a16="http://schemas.microsoft.com/office/drawing/2014/main" id="{C3E37967-B5A9-E97E-FF73-F68A3429DD73}"/>
              </a:ext>
            </a:extLst>
          </p:cNvPr>
          <p:cNvSpPr txBox="1"/>
          <p:nvPr/>
        </p:nvSpPr>
        <p:spPr>
          <a:xfrm>
            <a:off x="2764993" y="2103906"/>
            <a:ext cx="17015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39;p35">
            <a:extLst>
              <a:ext uri="{FF2B5EF4-FFF2-40B4-BE49-F238E27FC236}">
                <a16:creationId xmlns:a16="http://schemas.microsoft.com/office/drawing/2014/main" id="{F607E02C-44D6-073F-DE64-8843CBD87AF7}"/>
              </a:ext>
            </a:extLst>
          </p:cNvPr>
          <p:cNvSpPr txBox="1"/>
          <p:nvPr/>
        </p:nvSpPr>
        <p:spPr>
          <a:xfrm>
            <a:off x="4191924" y="2103437"/>
            <a:ext cx="23404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ture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88E17EC-9D47-ACD5-DEE7-CBBB1FABB58C}"/>
              </a:ext>
            </a:extLst>
          </p:cNvPr>
          <p:cNvSpPr/>
          <p:nvPr/>
        </p:nvSpPr>
        <p:spPr>
          <a:xfrm>
            <a:off x="3164150" y="3345654"/>
            <a:ext cx="3155007" cy="393431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A2C4C-ECF7-A205-8982-E3C504DC7B84}"/>
              </a:ext>
            </a:extLst>
          </p:cNvPr>
          <p:cNvSpPr/>
          <p:nvPr/>
        </p:nvSpPr>
        <p:spPr>
          <a:xfrm>
            <a:off x="2831390" y="3352061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ABE852-6A03-F91C-A89A-D1D735EBF650}"/>
              </a:ext>
            </a:extLst>
          </p:cNvPr>
          <p:cNvSpPr/>
          <p:nvPr/>
        </p:nvSpPr>
        <p:spPr>
          <a:xfrm>
            <a:off x="5722983" y="3352061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-0.06511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8246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11 0.00162 L 1.94444E-6 -4.8148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46 0.00162 L 5.18249E-17 -4.8148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0" y="-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" grpId="0"/>
      <p:bldP spid="6" grpId="1"/>
      <p:bldP spid="14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0" y="1992436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nature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0" y="4193620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fixture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0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0" y="1992436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sym typeface="Century Gothic"/>
              </a:rPr>
              <a:t>picture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0" y="4193620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future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E61E62-0782-0352-83E2-6FCF91293E8A}"/>
              </a:ext>
            </a:extLst>
          </p:cNvPr>
          <p:cNvGrpSpPr/>
          <p:nvPr/>
        </p:nvGrpSpPr>
        <p:grpSpPr>
          <a:xfrm>
            <a:off x="8568422" y="6187897"/>
            <a:ext cx="576775" cy="654148"/>
            <a:chOff x="8567225" y="6203852"/>
            <a:chExt cx="576775" cy="6541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CE0C34-0957-D209-9512-F901229007D4}"/>
                </a:ext>
              </a:extLst>
            </p:cNvPr>
            <p:cNvSpPr/>
            <p:nvPr/>
          </p:nvSpPr>
          <p:spPr>
            <a:xfrm>
              <a:off x="8567225" y="6203852"/>
              <a:ext cx="576775" cy="65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7076C6-D18F-F857-B32C-DE98DF20C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870" y="6361587"/>
              <a:ext cx="341376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198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C0D40D8-AC15-3DAE-6B48-3F07DA79E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13" y="5322478"/>
            <a:ext cx="2728579" cy="596090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B4F6E1-AD47-4B80-EB8F-85698626E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194" y="5393422"/>
            <a:ext cx="1813648" cy="593406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630B34-6995-947A-3E18-2533AF8EC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504" y="6097340"/>
            <a:ext cx="2121391" cy="590662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01F42C-F971-98A6-DCFE-D90BF0E38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219" y="6183307"/>
            <a:ext cx="1754381" cy="598851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5E19AC-E5CA-5F11-7AE4-BE17D2B7A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112" y="5351353"/>
            <a:ext cx="1765987" cy="585912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63A4B2-0AB1-7EC0-1364-139BA4486C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410" y="4469457"/>
            <a:ext cx="1491904" cy="598447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5489D7-177E-96A1-08E2-9268F000F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345" y="4474745"/>
            <a:ext cx="1662517" cy="593159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ECA239-4701-ED7E-56A8-E806E51FF1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771" y="1113412"/>
            <a:ext cx="1545336" cy="649224"/>
          </a:xfrm>
          <a:prstGeom prst="rect">
            <a:avLst/>
          </a:prstGeom>
          <a:ln w="12700">
            <a:solidFill>
              <a:srgbClr val="2C629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8A5DD-2C21-9F77-7966-6F4A76344A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1182" y="4523816"/>
            <a:ext cx="2353499" cy="544088"/>
          </a:xfrm>
          <a:prstGeom prst="rect">
            <a:avLst/>
          </a:prstGeom>
          <a:ln>
            <a:solidFill>
              <a:srgbClr val="2C629F"/>
            </a:solidFill>
          </a:ln>
        </p:spPr>
      </p:pic>
    </p:spTree>
    <p:extLst>
      <p:ext uri="{BB962C8B-B14F-4D97-AF65-F5344CB8AC3E}">
        <p14:creationId xmlns:p14="http://schemas.microsoft.com/office/powerpoint/2010/main" val="151313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95593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744867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698C4F95-6301-A747-AC98-0094EDFF54F8}"/>
              </a:ext>
            </a:extLst>
          </p:cNvPr>
          <p:cNvSpPr/>
          <p:nvPr/>
        </p:nvSpPr>
        <p:spPr>
          <a:xfrm>
            <a:off x="407560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83B3AC-DD11-0D4C-B442-2413303D5357}"/>
              </a:ext>
            </a:extLst>
          </p:cNvPr>
          <p:cNvCxnSpPr>
            <a:cxnSpLocks/>
          </p:cNvCxnSpPr>
          <p:nvPr/>
        </p:nvCxnSpPr>
        <p:spPr>
          <a:xfrm>
            <a:off x="3691618" y="3929332"/>
            <a:ext cx="1537405" cy="1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151FA1-3D2F-C502-6243-3BD7B19A6630}"/>
              </a:ext>
            </a:extLst>
          </p:cNvPr>
          <p:cNvCxnSpPr>
            <a:cxnSpLocks/>
          </p:cNvCxnSpPr>
          <p:nvPr/>
        </p:nvCxnSpPr>
        <p:spPr>
          <a:xfrm>
            <a:off x="5493897" y="392374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CE11AD5-AFFC-6323-AFFE-ABA9E39D19B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70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27669" y="408440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482297" y="408440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490E8C-E4B9-4D59-BC7B-A9E9A76462B7}"/>
              </a:ext>
            </a:extLst>
          </p:cNvPr>
          <p:cNvSpPr/>
          <p:nvPr/>
        </p:nvSpPr>
        <p:spPr>
          <a:xfrm>
            <a:off x="6193216" y="408440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0EA3ABAE-762F-5640-B4F1-1636FCDEFE1F}"/>
              </a:ext>
            </a:extLst>
          </p:cNvPr>
          <p:cNvSpPr/>
          <p:nvPr/>
        </p:nvSpPr>
        <p:spPr>
          <a:xfrm>
            <a:off x="4072832" y="407842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865B34-6991-1F4F-B05C-00878A72F148}"/>
              </a:ext>
            </a:extLst>
          </p:cNvPr>
          <p:cNvCxnSpPr>
            <a:cxnSpLocks/>
          </p:cNvCxnSpPr>
          <p:nvPr/>
        </p:nvCxnSpPr>
        <p:spPr>
          <a:xfrm>
            <a:off x="3771900" y="3929332"/>
            <a:ext cx="160020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60C62FE-96DB-C7B2-0519-A8306330F8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185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95593" y="408663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130540" y="408663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7D8649E-DECD-EF45-95D9-CF6B8939DA1A}"/>
              </a:ext>
            </a:extLst>
          </p:cNvPr>
          <p:cNvSpPr/>
          <p:nvPr/>
        </p:nvSpPr>
        <p:spPr>
          <a:xfrm>
            <a:off x="3847004" y="40910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543668-4487-C048-B39D-AD22E0C0C426}"/>
              </a:ext>
            </a:extLst>
          </p:cNvPr>
          <p:cNvCxnSpPr>
            <a:cxnSpLocks/>
          </p:cNvCxnSpPr>
          <p:nvPr/>
        </p:nvCxnSpPr>
        <p:spPr>
          <a:xfrm>
            <a:off x="3597965" y="3929332"/>
            <a:ext cx="129208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B0687A-67C7-B197-56BF-6A7C87C0928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8BC72FD-A19E-82BB-69B9-F242F449D18C}"/>
              </a:ext>
            </a:extLst>
          </p:cNvPr>
          <p:cNvSpPr/>
          <p:nvPr/>
        </p:nvSpPr>
        <p:spPr>
          <a:xfrm>
            <a:off x="6029359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745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young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549863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5671976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367924A9-CF15-864E-B7BC-DFDF9D38A277}"/>
              </a:ext>
            </a:extLst>
          </p:cNvPr>
          <p:cNvSpPr/>
          <p:nvPr/>
        </p:nvSpPr>
        <p:spPr>
          <a:xfrm>
            <a:off x="3728738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F3AC03-73C2-BB4A-ABE6-756408FE0A60}"/>
              </a:ext>
            </a:extLst>
          </p:cNvPr>
          <p:cNvCxnSpPr>
            <a:cxnSpLocks/>
          </p:cNvCxnSpPr>
          <p:nvPr/>
        </p:nvCxnSpPr>
        <p:spPr>
          <a:xfrm>
            <a:off x="3364477" y="3916251"/>
            <a:ext cx="152793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9C7210-2A1A-C385-0EBD-9C58BB198B9E}"/>
              </a:ext>
            </a:extLst>
          </p:cNvPr>
          <p:cNvCxnSpPr>
            <a:cxnSpLocks/>
          </p:cNvCxnSpPr>
          <p:nvPr/>
        </p:nvCxnSpPr>
        <p:spPr>
          <a:xfrm>
            <a:off x="5170034" y="3916251"/>
            <a:ext cx="172544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DE3FF4F-BFE8-0E3A-2E6C-AFAA60C47A4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8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71357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E2190-00DD-41CC-AEC6-BF84D4FDBDAF}"/>
              </a:ext>
            </a:extLst>
          </p:cNvPr>
          <p:cNvSpPr/>
          <p:nvPr/>
        </p:nvSpPr>
        <p:spPr>
          <a:xfrm>
            <a:off x="5591473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4B8AD467-7875-394E-9D58-037268BACEAB}"/>
              </a:ext>
            </a:extLst>
          </p:cNvPr>
          <p:cNvSpPr/>
          <p:nvPr/>
        </p:nvSpPr>
        <p:spPr>
          <a:xfrm>
            <a:off x="3609713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CE001A-8149-9246-9CE8-BBA555C1B1E3}"/>
              </a:ext>
            </a:extLst>
          </p:cNvPr>
          <p:cNvCxnSpPr>
            <a:cxnSpLocks/>
          </p:cNvCxnSpPr>
          <p:nvPr/>
        </p:nvCxnSpPr>
        <p:spPr>
          <a:xfrm>
            <a:off x="3111437" y="3916419"/>
            <a:ext cx="161958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42D31-42B3-D6AB-756D-342BE1D9034F}"/>
              </a:ext>
            </a:extLst>
          </p:cNvPr>
          <p:cNvCxnSpPr>
            <a:cxnSpLocks/>
          </p:cNvCxnSpPr>
          <p:nvPr/>
        </p:nvCxnSpPr>
        <p:spPr>
          <a:xfrm>
            <a:off x="5114929" y="3895843"/>
            <a:ext cx="159316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B37CC56-B7F2-DFFD-2F21-A6230CF274A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4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enough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458D82-F83D-4F95-9A94-BB5F05617CA1}"/>
              </a:ext>
            </a:extLst>
          </p:cNvPr>
          <p:cNvSpPr/>
          <p:nvPr/>
        </p:nvSpPr>
        <p:spPr>
          <a:xfrm>
            <a:off x="3003173" y="406651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C201E792-67C7-614B-A89A-0C428A47F61E}"/>
              </a:ext>
            </a:extLst>
          </p:cNvPr>
          <p:cNvSpPr/>
          <p:nvPr/>
        </p:nvSpPr>
        <p:spPr>
          <a:xfrm>
            <a:off x="4285691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5EE42F69-BB4B-EB4D-848D-2CA3FD2830DC}"/>
              </a:ext>
            </a:extLst>
          </p:cNvPr>
          <p:cNvSpPr/>
          <p:nvPr/>
        </p:nvSpPr>
        <p:spPr>
          <a:xfrm>
            <a:off x="6173979" y="406651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3E3F-4ADD-8B43-86F4-28D0C37EAFD6}"/>
              </a:ext>
            </a:extLst>
          </p:cNvPr>
          <p:cNvCxnSpPr>
            <a:cxnSpLocks/>
          </p:cNvCxnSpPr>
          <p:nvPr/>
        </p:nvCxnSpPr>
        <p:spPr>
          <a:xfrm>
            <a:off x="3747520" y="3959909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1EDD4F-BA82-3F49-AA44-AB6481CC04B2}"/>
              </a:ext>
            </a:extLst>
          </p:cNvPr>
          <p:cNvCxnSpPr>
            <a:cxnSpLocks/>
          </p:cNvCxnSpPr>
          <p:nvPr/>
        </p:nvCxnSpPr>
        <p:spPr>
          <a:xfrm>
            <a:off x="5734216" y="3955448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ABB010D-8D97-F412-3F53-A5F93692CCD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382A5A88-3BFC-A755-4B2E-5AA1D835DA3E}"/>
              </a:ext>
            </a:extLst>
          </p:cNvPr>
          <p:cNvSpPr/>
          <p:nvPr/>
        </p:nvSpPr>
        <p:spPr>
          <a:xfrm>
            <a:off x="1976018" y="407097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102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tough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310AD-E064-3745-9DEB-DDEA2322A840}"/>
              </a:ext>
            </a:extLst>
          </p:cNvPr>
          <p:cNvSpPr/>
          <p:nvPr/>
        </p:nvSpPr>
        <p:spPr>
          <a:xfrm>
            <a:off x="2458365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95E34CFF-CD1E-FD48-8B27-B913A7ADC0FA}"/>
              </a:ext>
            </a:extLst>
          </p:cNvPr>
          <p:cNvSpPr/>
          <p:nvPr/>
        </p:nvSpPr>
        <p:spPr>
          <a:xfrm>
            <a:off x="3547203" y="40777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9A86FF-2247-2645-A1CF-46E1922C4CF4}"/>
              </a:ext>
            </a:extLst>
          </p:cNvPr>
          <p:cNvCxnSpPr>
            <a:cxnSpLocks/>
          </p:cNvCxnSpPr>
          <p:nvPr/>
        </p:nvCxnSpPr>
        <p:spPr>
          <a:xfrm>
            <a:off x="3107440" y="3949130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art 10">
            <a:extLst>
              <a:ext uri="{FF2B5EF4-FFF2-40B4-BE49-F238E27FC236}">
                <a16:creationId xmlns:a16="http://schemas.microsoft.com/office/drawing/2014/main" id="{73BD95ED-5C9F-9C4A-85DA-01AB02E39ABE}"/>
              </a:ext>
            </a:extLst>
          </p:cNvPr>
          <p:cNvSpPr/>
          <p:nvPr/>
        </p:nvSpPr>
        <p:spPr>
          <a:xfrm>
            <a:off x="5533899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92313-239C-5640-8856-E3E2BE8B17FF}"/>
              </a:ext>
            </a:extLst>
          </p:cNvPr>
          <p:cNvCxnSpPr>
            <a:cxnSpLocks/>
          </p:cNvCxnSpPr>
          <p:nvPr/>
        </p:nvCxnSpPr>
        <p:spPr>
          <a:xfrm>
            <a:off x="5094136" y="3944669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CE222D5-FD1D-F8B6-4197-01C0F592182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7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rough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27F6E2-9021-1845-85DD-11BD4C7CFBDC}"/>
              </a:ext>
            </a:extLst>
          </p:cNvPr>
          <p:cNvSpPr/>
          <p:nvPr/>
        </p:nvSpPr>
        <p:spPr>
          <a:xfrm>
            <a:off x="2458365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5D39D65-789C-354D-B9EF-7CA90071AE5B}"/>
              </a:ext>
            </a:extLst>
          </p:cNvPr>
          <p:cNvSpPr/>
          <p:nvPr/>
        </p:nvSpPr>
        <p:spPr>
          <a:xfrm>
            <a:off x="3547203" y="40777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B0206D-4188-864C-9F37-A77D9B5A1ECE}"/>
              </a:ext>
            </a:extLst>
          </p:cNvPr>
          <p:cNvCxnSpPr>
            <a:cxnSpLocks/>
          </p:cNvCxnSpPr>
          <p:nvPr/>
        </p:nvCxnSpPr>
        <p:spPr>
          <a:xfrm>
            <a:off x="3107440" y="3949130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art 10">
            <a:extLst>
              <a:ext uri="{FF2B5EF4-FFF2-40B4-BE49-F238E27FC236}">
                <a16:creationId xmlns:a16="http://schemas.microsoft.com/office/drawing/2014/main" id="{92E5A122-1727-7B40-B625-995F4436DDC0}"/>
              </a:ext>
            </a:extLst>
          </p:cNvPr>
          <p:cNvSpPr/>
          <p:nvPr/>
        </p:nvSpPr>
        <p:spPr>
          <a:xfrm>
            <a:off x="5533899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447C35-DCFA-B641-AA73-B2AE60BE9635}"/>
              </a:ext>
            </a:extLst>
          </p:cNvPr>
          <p:cNvCxnSpPr>
            <a:cxnSpLocks/>
          </p:cNvCxnSpPr>
          <p:nvPr/>
        </p:nvCxnSpPr>
        <p:spPr>
          <a:xfrm>
            <a:off x="5094136" y="3944669"/>
            <a:ext cx="164896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4F0D6D9-3B8E-FE91-D1E0-45C2E5FEE82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170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animals capture</a:t>
            </a:r>
          </a:p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their food in nature?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3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cows are a fixture in the pasture.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we take enough pictures of the sculpture?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2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We’re Going on an Adventure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Sunday, Lucy spends the afternoon with her babysitter, Kaylen. Lucy loves Kaylen because Kaylen always takes Lucy on fun and exciting adventures. Today, Kaylen was holding a magnifying glass in one hand and a notebook in the other.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298514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“Are you ready to go on an adventure?” Kaylen asked Lucy.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“Yes!” Lucy cried.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“On today’s adventure, we are going to become nature explorers,” explained Kaylen, “our mission is to discover new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creatures.” Kaylen led Lucy into the backyard and helped her use the magnifying glass to look closely at the plants in the garden.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409725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Lucy found a worm digging in the dirt and a ladybug resting on a leaf. She saw a butterfly land on a flower and a lizard scurry under a rock. She captured a frog. She even discovered a mother bird making a nest in a tree.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496222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Kaylen helped Lucy draw pictures in her notebook of all the creatures she observed. “This was one of our best adventures yet,” Lucy beamed.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175680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360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1069</TotalTime>
  <Words>1149</Words>
  <Application>Microsoft Office PowerPoint</Application>
  <PresentationFormat>On-screen Show (4:3)</PresentationFormat>
  <Paragraphs>190</Paragraphs>
  <Slides>84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52</cp:revision>
  <dcterms:created xsi:type="dcterms:W3CDTF">2022-06-06T14:24:31Z</dcterms:created>
  <dcterms:modified xsi:type="dcterms:W3CDTF">2025-01-16T05:36:54Z</dcterms:modified>
</cp:coreProperties>
</file>