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95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50" r:id="rId11"/>
    <p:sldId id="3872" r:id="rId12"/>
    <p:sldId id="3871" r:id="rId13"/>
    <p:sldId id="3870" r:id="rId14"/>
    <p:sldId id="3851" r:id="rId15"/>
    <p:sldId id="3852" r:id="rId16"/>
    <p:sldId id="3853" r:id="rId17"/>
    <p:sldId id="3854" r:id="rId18"/>
    <p:sldId id="3855" r:id="rId19"/>
    <p:sldId id="3856" r:id="rId20"/>
    <p:sldId id="3857" r:id="rId21"/>
    <p:sldId id="3858" r:id="rId22"/>
    <p:sldId id="3859" r:id="rId23"/>
    <p:sldId id="3860" r:id="rId24"/>
    <p:sldId id="3861" r:id="rId25"/>
    <p:sldId id="3862" r:id="rId26"/>
    <p:sldId id="3863" r:id="rId27"/>
    <p:sldId id="3864" r:id="rId28"/>
    <p:sldId id="4214" r:id="rId29"/>
    <p:sldId id="3865" r:id="rId30"/>
    <p:sldId id="3866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772" r:id="rId39"/>
    <p:sldId id="3472" r:id="rId40"/>
    <p:sldId id="3473" r:id="rId41"/>
    <p:sldId id="3773" r:id="rId42"/>
    <p:sldId id="3774" r:id="rId43"/>
    <p:sldId id="3775" r:id="rId44"/>
    <p:sldId id="3776" r:id="rId45"/>
    <p:sldId id="4036" r:id="rId46"/>
    <p:sldId id="4037" r:id="rId47"/>
    <p:sldId id="4187" r:id="rId48"/>
    <p:sldId id="2213" r:id="rId49"/>
    <p:sldId id="2214" r:id="rId50"/>
    <p:sldId id="2245" r:id="rId51"/>
    <p:sldId id="2216" r:id="rId52"/>
    <p:sldId id="2250" r:id="rId53"/>
    <p:sldId id="2217" r:id="rId54"/>
    <p:sldId id="368" r:id="rId55"/>
    <p:sldId id="4202" r:id="rId56"/>
    <p:sldId id="4203" r:id="rId57"/>
    <p:sldId id="4204" r:id="rId58"/>
    <p:sldId id="4205" r:id="rId59"/>
    <p:sldId id="4206" r:id="rId60"/>
    <p:sldId id="4207" r:id="rId61"/>
    <p:sldId id="4208" r:id="rId62"/>
    <p:sldId id="4212" r:id="rId63"/>
    <p:sldId id="4213" r:id="rId64"/>
    <p:sldId id="2221" r:id="rId65"/>
    <p:sldId id="3050" r:id="rId66"/>
    <p:sldId id="4210" r:id="rId67"/>
    <p:sldId id="2224" r:id="rId68"/>
    <p:sldId id="2226" r:id="rId69"/>
    <p:sldId id="2227" r:id="rId70"/>
    <p:sldId id="778" r:id="rId71"/>
    <p:sldId id="779" r:id="rId72"/>
    <p:sldId id="4215" r:id="rId73"/>
    <p:sldId id="781" r:id="rId74"/>
    <p:sldId id="782" r:id="rId75"/>
    <p:sldId id="2228" r:id="rId76"/>
    <p:sldId id="2125" r:id="rId77"/>
    <p:sldId id="992" r:id="rId78"/>
    <p:sldId id="1049" r:id="rId79"/>
    <p:sldId id="1050" r:id="rId80"/>
    <p:sldId id="2229" r:id="rId81"/>
    <p:sldId id="2223" r:id="rId82"/>
    <p:sldId id="2230" r:id="rId83"/>
    <p:sldId id="2646" r:id="rId84"/>
    <p:sldId id="2647" r:id="rId85"/>
    <p:sldId id="2648" r:id="rId86"/>
    <p:sldId id="2234" r:id="rId87"/>
    <p:sldId id="2235" r:id="rId88"/>
    <p:sldId id="2158" r:id="rId89"/>
    <p:sldId id="2159" r:id="rId90"/>
    <p:sldId id="2166" r:id="rId91"/>
    <p:sldId id="4211" r:id="rId92"/>
    <p:sldId id="2225" r:id="rId93"/>
    <p:sldId id="2236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29F"/>
    <a:srgbClr val="2F6FA9"/>
    <a:srgbClr val="E15436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8"/>
    <p:restoredTop sz="75732" autoAdjust="0"/>
  </p:normalViewPr>
  <p:slideViewPr>
    <p:cSldViewPr snapToGrid="0" snapToObjects="1">
      <p:cViewPr varScale="1">
        <p:scale>
          <a:sx n="79" d="100"/>
          <a:sy n="79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2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6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7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0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/>
              <a:t>**display in slideshow mode for animations</a:t>
            </a:r>
          </a:p>
        </p:txBody>
      </p:sp>
      <p:sp>
        <p:nvSpPr>
          <p:cNvPr id="635" name="Google Shape;63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387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18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26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63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79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0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/>
              <a:t>**display in slideshow mode for animations</a:t>
            </a:r>
          </a:p>
        </p:txBody>
      </p:sp>
      <p:sp>
        <p:nvSpPr>
          <p:cNvPr id="635" name="Google Shape;63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60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387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this slide in editing mode. Click and hold to drag words into the appropriate box.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7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UE represents the /</a:t>
            </a:r>
            <a:r>
              <a:rPr lang="en-US" dirty="0" err="1"/>
              <a:t>ĕ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4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UE represents the /</a:t>
            </a:r>
            <a:r>
              <a:rPr lang="en-US" dirty="0" err="1"/>
              <a:t>ĕ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8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UI represents the /</a:t>
            </a:r>
            <a:r>
              <a:rPr lang="en-US" dirty="0" err="1"/>
              <a:t>ī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1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82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18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In some dialects, E represents /ī/ or /ə/ sound. </a:t>
            </a:r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13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86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76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15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18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37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3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1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51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6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4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1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97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83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74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23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7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119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-sion, -tion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33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89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55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93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36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737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58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793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732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42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eigh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34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73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aigh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18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air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76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are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43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ear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87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818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67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274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02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Words or word parts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2194192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53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5" y="182562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24138-DF24-C58F-81EC-8A355B8ECE5C}"/>
              </a:ext>
            </a:extLst>
          </p:cNvPr>
          <p:cNvSpPr txBox="1">
            <a:spLocks/>
          </p:cNvSpPr>
          <p:nvPr/>
        </p:nvSpPr>
        <p:spPr>
          <a:xfrm>
            <a:off x="3102265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</p:spTree>
    <p:extLst>
      <p:ext uri="{BB962C8B-B14F-4D97-AF65-F5344CB8AC3E}">
        <p14:creationId xmlns:p14="http://schemas.microsoft.com/office/powerpoint/2010/main" val="166721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119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-sion, -tion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930897" y="2627312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220602" y="4786251"/>
            <a:ext cx="4702794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</p:spTree>
    <p:extLst>
      <p:ext uri="{BB962C8B-B14F-4D97-AF65-F5344CB8AC3E}">
        <p14:creationId xmlns:p14="http://schemas.microsoft.com/office/powerpoint/2010/main" val="40785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575749" y="2627312"/>
            <a:ext cx="3992499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073684" y="4837216"/>
            <a:ext cx="4996627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exte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</p:spTree>
    <p:extLst>
      <p:ext uri="{BB962C8B-B14F-4D97-AF65-F5344CB8AC3E}">
        <p14:creationId xmlns:p14="http://schemas.microsoft.com/office/powerpoint/2010/main" val="32544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575749" y="2627312"/>
            <a:ext cx="3992499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073684" y="4837216"/>
            <a:ext cx="4996627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3667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39;p35">
            <a:extLst>
              <a:ext uri="{FF2B5EF4-FFF2-40B4-BE49-F238E27FC236}">
                <a16:creationId xmlns:a16="http://schemas.microsoft.com/office/drawing/2014/main" id="{E4B528E4-271A-9AAB-44E0-27A0A6564D5D}"/>
              </a:ext>
            </a:extLst>
          </p:cNvPr>
          <p:cNvSpPr txBox="1"/>
          <p:nvPr/>
        </p:nvSpPr>
        <p:spPr>
          <a:xfrm>
            <a:off x="2462062" y="2102969"/>
            <a:ext cx="13167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39;p35">
            <a:extLst>
              <a:ext uri="{FF2B5EF4-FFF2-40B4-BE49-F238E27FC236}">
                <a16:creationId xmlns:a16="http://schemas.microsoft.com/office/drawing/2014/main" id="{C3E37967-B5A9-E97E-FF73-F68A3429DD73}"/>
              </a:ext>
            </a:extLst>
          </p:cNvPr>
          <p:cNvSpPr txBox="1"/>
          <p:nvPr/>
        </p:nvSpPr>
        <p:spPr>
          <a:xfrm>
            <a:off x="3585161" y="2103437"/>
            <a:ext cx="13167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39;p35">
            <a:extLst>
              <a:ext uri="{FF2B5EF4-FFF2-40B4-BE49-F238E27FC236}">
                <a16:creationId xmlns:a16="http://schemas.microsoft.com/office/drawing/2014/main" id="{F607E02C-44D6-073F-DE64-8843CBD87AF7}"/>
              </a:ext>
            </a:extLst>
          </p:cNvPr>
          <p:cNvSpPr txBox="1"/>
          <p:nvPr/>
        </p:nvSpPr>
        <p:spPr>
          <a:xfrm>
            <a:off x="4627332" y="2102968"/>
            <a:ext cx="22505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88E17EC-9D47-ACD5-DEE7-CBBB1FABB58C}"/>
              </a:ext>
            </a:extLst>
          </p:cNvPr>
          <p:cNvSpPr/>
          <p:nvPr/>
        </p:nvSpPr>
        <p:spPr>
          <a:xfrm>
            <a:off x="2612571" y="3345812"/>
            <a:ext cx="4163786" cy="393431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77603C-DEE1-F357-0BC7-94CA1832AC2E}"/>
              </a:ext>
            </a:extLst>
          </p:cNvPr>
          <p:cNvSpPr/>
          <p:nvPr/>
        </p:nvSpPr>
        <p:spPr>
          <a:xfrm>
            <a:off x="2176245" y="33553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A2C4C-ECF7-A205-8982-E3C504DC7B84}"/>
              </a:ext>
            </a:extLst>
          </p:cNvPr>
          <p:cNvSpPr/>
          <p:nvPr/>
        </p:nvSpPr>
        <p:spPr>
          <a:xfrm>
            <a:off x="4016083" y="3358624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BE852-6A03-F91C-A89A-D1D735EBF650}"/>
              </a:ext>
            </a:extLst>
          </p:cNvPr>
          <p:cNvSpPr/>
          <p:nvPr/>
        </p:nvSpPr>
        <p:spPr>
          <a:xfrm>
            <a:off x="6139261" y="335221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823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9409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3 -0.00093 L -1.94444E-6 -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09 -0.00093 L 4.16667E-6 -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/>
      <p:bldP spid="6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311161" y="2519847"/>
            <a:ext cx="652167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division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7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fraction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42272" y="1799349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section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274" y="3417785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invasion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273" y="5015933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vision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5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7993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decision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4177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confusion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50159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equation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119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-sion, -tion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Words or word parts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1244960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68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5" y="182562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24138-DF24-C58F-81EC-8A355B8ECE5C}"/>
              </a:ext>
            </a:extLst>
          </p:cNvPr>
          <p:cNvSpPr txBox="1">
            <a:spLocks/>
          </p:cNvSpPr>
          <p:nvPr/>
        </p:nvSpPr>
        <p:spPr>
          <a:xfrm>
            <a:off x="3102265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</p:spTree>
    <p:extLst>
      <p:ext uri="{BB962C8B-B14F-4D97-AF65-F5344CB8AC3E}">
        <p14:creationId xmlns:p14="http://schemas.microsoft.com/office/powerpoint/2010/main" val="41859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930897" y="2627312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220602" y="4786251"/>
            <a:ext cx="4702794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</p:spTree>
    <p:extLst>
      <p:ext uri="{BB962C8B-B14F-4D97-AF65-F5344CB8AC3E}">
        <p14:creationId xmlns:p14="http://schemas.microsoft.com/office/powerpoint/2010/main" val="18673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575749" y="2627312"/>
            <a:ext cx="3992499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073684" y="4837216"/>
            <a:ext cx="4996627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exte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sion</a:t>
            </a:r>
          </a:p>
        </p:txBody>
      </p:sp>
    </p:spTree>
    <p:extLst>
      <p:ext uri="{BB962C8B-B14F-4D97-AF65-F5344CB8AC3E}">
        <p14:creationId xmlns:p14="http://schemas.microsoft.com/office/powerpoint/2010/main" val="40585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2930897" y="468373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D500F-5322-8895-120A-992FB9C04267}"/>
              </a:ext>
            </a:extLst>
          </p:cNvPr>
          <p:cNvSpPr txBox="1">
            <a:spLocks/>
          </p:cNvSpPr>
          <p:nvPr/>
        </p:nvSpPr>
        <p:spPr>
          <a:xfrm>
            <a:off x="2575749" y="2627312"/>
            <a:ext cx="3992499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15575-0709-8FEF-8DFC-B0C105BAA596}"/>
              </a:ext>
            </a:extLst>
          </p:cNvPr>
          <p:cNvSpPr txBox="1">
            <a:spLocks/>
          </p:cNvSpPr>
          <p:nvPr/>
        </p:nvSpPr>
        <p:spPr>
          <a:xfrm>
            <a:off x="2073684" y="4837216"/>
            <a:ext cx="4996627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8848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39;p35">
            <a:extLst>
              <a:ext uri="{FF2B5EF4-FFF2-40B4-BE49-F238E27FC236}">
                <a16:creationId xmlns:a16="http://schemas.microsoft.com/office/drawing/2014/main" id="{E4B528E4-271A-9AAB-44E0-27A0A6564D5D}"/>
              </a:ext>
            </a:extLst>
          </p:cNvPr>
          <p:cNvSpPr txBox="1"/>
          <p:nvPr/>
        </p:nvSpPr>
        <p:spPr>
          <a:xfrm>
            <a:off x="2462062" y="2102969"/>
            <a:ext cx="13167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39;p35">
            <a:extLst>
              <a:ext uri="{FF2B5EF4-FFF2-40B4-BE49-F238E27FC236}">
                <a16:creationId xmlns:a16="http://schemas.microsoft.com/office/drawing/2014/main" id="{C3E37967-B5A9-E97E-FF73-F68A3429DD73}"/>
              </a:ext>
            </a:extLst>
          </p:cNvPr>
          <p:cNvSpPr txBox="1"/>
          <p:nvPr/>
        </p:nvSpPr>
        <p:spPr>
          <a:xfrm>
            <a:off x="3585161" y="2103437"/>
            <a:ext cx="13167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39;p35">
            <a:extLst>
              <a:ext uri="{FF2B5EF4-FFF2-40B4-BE49-F238E27FC236}">
                <a16:creationId xmlns:a16="http://schemas.microsoft.com/office/drawing/2014/main" id="{F607E02C-44D6-073F-DE64-8843CBD87AF7}"/>
              </a:ext>
            </a:extLst>
          </p:cNvPr>
          <p:cNvSpPr txBox="1"/>
          <p:nvPr/>
        </p:nvSpPr>
        <p:spPr>
          <a:xfrm>
            <a:off x="4627332" y="2102968"/>
            <a:ext cx="22505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88E17EC-9D47-ACD5-DEE7-CBBB1FABB58C}"/>
              </a:ext>
            </a:extLst>
          </p:cNvPr>
          <p:cNvSpPr/>
          <p:nvPr/>
        </p:nvSpPr>
        <p:spPr>
          <a:xfrm>
            <a:off x="2612571" y="3345812"/>
            <a:ext cx="4163786" cy="393431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77603C-DEE1-F357-0BC7-94CA1832AC2E}"/>
              </a:ext>
            </a:extLst>
          </p:cNvPr>
          <p:cNvSpPr/>
          <p:nvPr/>
        </p:nvSpPr>
        <p:spPr>
          <a:xfrm>
            <a:off x="2176245" y="33553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A2C4C-ECF7-A205-8982-E3C504DC7B84}"/>
              </a:ext>
            </a:extLst>
          </p:cNvPr>
          <p:cNvSpPr/>
          <p:nvPr/>
        </p:nvSpPr>
        <p:spPr>
          <a:xfrm>
            <a:off x="4016083" y="3358624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BE852-6A03-F91C-A89A-D1D735EBF650}"/>
              </a:ext>
            </a:extLst>
          </p:cNvPr>
          <p:cNvSpPr/>
          <p:nvPr/>
        </p:nvSpPr>
        <p:spPr>
          <a:xfrm>
            <a:off x="6139261" y="335221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823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9409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3 -0.00093 L -1.94444E-6 -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09 -0.00093 L 4.16667E-6 -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/>
      <p:bldP spid="6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830445D6-218F-44EC-4E6E-3EAF986B3773}"/>
              </a:ext>
            </a:extLst>
          </p:cNvPr>
          <p:cNvSpPr txBox="1"/>
          <p:nvPr/>
        </p:nvSpPr>
        <p:spPr>
          <a:xfrm>
            <a:off x="0" y="1992436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nation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24A3FE23-1E10-4B02-EA5A-6FA96B53C524}"/>
              </a:ext>
            </a:extLst>
          </p:cNvPr>
          <p:cNvSpPr txBox="1"/>
          <p:nvPr/>
        </p:nvSpPr>
        <p:spPr>
          <a:xfrm>
            <a:off x="0" y="4193620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portion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830445D6-218F-44EC-4E6E-3EAF986B3773}"/>
              </a:ext>
            </a:extLst>
          </p:cNvPr>
          <p:cNvSpPr txBox="1"/>
          <p:nvPr/>
        </p:nvSpPr>
        <p:spPr>
          <a:xfrm>
            <a:off x="0" y="1992436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vision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24A3FE23-1E10-4B02-EA5A-6FA96B53C524}"/>
              </a:ext>
            </a:extLst>
          </p:cNvPr>
          <p:cNvSpPr txBox="1"/>
          <p:nvPr/>
        </p:nvSpPr>
        <p:spPr>
          <a:xfrm>
            <a:off x="0" y="4193620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question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9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E61E62-0782-0352-83E2-6FCF91293E8A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7225" y="6203852"/>
            <a:chExt cx="576775" cy="6541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CE0C34-0957-D209-9512-F901229007D4}"/>
                </a:ext>
              </a:extLst>
            </p:cNvPr>
            <p:cNvSpPr/>
            <p:nvPr/>
          </p:nvSpPr>
          <p:spPr>
            <a:xfrm>
              <a:off x="8567225" y="6203852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7076C6-D18F-F857-B32C-DE98DF20C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2E133-38F4-F372-018B-87F15689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02" y="5339491"/>
            <a:ext cx="2585144" cy="627462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BF36D-870E-1519-3527-DA783231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646" y="4544412"/>
            <a:ext cx="1728966" cy="651620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CC564-D716-278B-4197-B4111304D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283" y="4547585"/>
            <a:ext cx="2585144" cy="648447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AF788-A5AD-E397-CF2F-90E6BEA6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732" y="5339491"/>
            <a:ext cx="2185104" cy="618426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DF1DB-0A39-F27C-46AA-63C89F29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691" y="5302459"/>
            <a:ext cx="2543176" cy="655458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11CD7-82B0-3278-D474-E782868C2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701" y="4468156"/>
            <a:ext cx="2002463" cy="667488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BB441-2EEE-8F23-DE08-73F360B55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978" y="6094081"/>
            <a:ext cx="1833954" cy="645758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171C6-B22D-89BC-B8CD-B28DA6F7E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9770" y="6090615"/>
            <a:ext cx="1722608" cy="649224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A4A4D-296E-F284-538F-A946C5C40E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719" y="1164470"/>
            <a:ext cx="1471574" cy="649224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</p:spTree>
    <p:extLst>
      <p:ext uri="{BB962C8B-B14F-4D97-AF65-F5344CB8AC3E}">
        <p14:creationId xmlns:p14="http://schemas.microsoft.com/office/powerpoint/2010/main" val="15131332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95593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744867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98C4F95-6301-A747-AC98-0094EDFF54F8}"/>
              </a:ext>
            </a:extLst>
          </p:cNvPr>
          <p:cNvSpPr/>
          <p:nvPr/>
        </p:nvSpPr>
        <p:spPr>
          <a:xfrm>
            <a:off x="407560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3B3AC-DD11-0D4C-B442-2413303D5357}"/>
              </a:ext>
            </a:extLst>
          </p:cNvPr>
          <p:cNvCxnSpPr>
            <a:cxnSpLocks/>
          </p:cNvCxnSpPr>
          <p:nvPr/>
        </p:nvCxnSpPr>
        <p:spPr>
          <a:xfrm>
            <a:off x="3691618" y="3929332"/>
            <a:ext cx="153740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151FA1-3D2F-C502-6243-3BD7B19A6630}"/>
              </a:ext>
            </a:extLst>
          </p:cNvPr>
          <p:cNvCxnSpPr>
            <a:cxnSpLocks/>
          </p:cNvCxnSpPr>
          <p:nvPr/>
        </p:nvCxnSpPr>
        <p:spPr>
          <a:xfrm>
            <a:off x="5493897" y="392374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CE11AD5-AFFC-6323-AFFE-ABA9E39D19B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7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27669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482297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90E8C-E4B9-4D59-BC7B-A9E9A76462B7}"/>
              </a:ext>
            </a:extLst>
          </p:cNvPr>
          <p:cNvSpPr/>
          <p:nvPr/>
        </p:nvSpPr>
        <p:spPr>
          <a:xfrm>
            <a:off x="6193216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0EA3ABAE-762F-5640-B4F1-1636FCDEFE1F}"/>
              </a:ext>
            </a:extLst>
          </p:cNvPr>
          <p:cNvSpPr/>
          <p:nvPr/>
        </p:nvSpPr>
        <p:spPr>
          <a:xfrm>
            <a:off x="4072832" y="407842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865B34-6991-1F4F-B05C-00878A72F148}"/>
              </a:ext>
            </a:extLst>
          </p:cNvPr>
          <p:cNvCxnSpPr>
            <a:cxnSpLocks/>
          </p:cNvCxnSpPr>
          <p:nvPr/>
        </p:nvCxnSpPr>
        <p:spPr>
          <a:xfrm>
            <a:off x="3771900" y="3929332"/>
            <a:ext cx="160020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60C62FE-96DB-C7B2-0519-A8306330F8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85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95593" y="40866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130540" y="40866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7D8649E-DECD-EF45-95D9-CF6B8939DA1A}"/>
              </a:ext>
            </a:extLst>
          </p:cNvPr>
          <p:cNvSpPr/>
          <p:nvPr/>
        </p:nvSpPr>
        <p:spPr>
          <a:xfrm>
            <a:off x="3847004" y="40910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543668-4487-C048-B39D-AD22E0C0C426}"/>
              </a:ext>
            </a:extLst>
          </p:cNvPr>
          <p:cNvCxnSpPr>
            <a:cxnSpLocks/>
          </p:cNvCxnSpPr>
          <p:nvPr/>
        </p:nvCxnSpPr>
        <p:spPr>
          <a:xfrm>
            <a:off x="3597965" y="3929332"/>
            <a:ext cx="129208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B0687A-67C7-B197-56BF-6A7C87C09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8BC72FD-A19E-82BB-69B9-F242F449D18C}"/>
              </a:ext>
            </a:extLst>
          </p:cNvPr>
          <p:cNvSpPr/>
          <p:nvPr/>
        </p:nvSpPr>
        <p:spPr>
          <a:xfrm>
            <a:off x="6029359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131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young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549863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671976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367924A9-CF15-864E-B7BC-DFDF9D38A277}"/>
              </a:ext>
            </a:extLst>
          </p:cNvPr>
          <p:cNvSpPr/>
          <p:nvPr/>
        </p:nvSpPr>
        <p:spPr>
          <a:xfrm>
            <a:off x="3728738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F3AC03-73C2-BB4A-ABE6-756408FE0A60}"/>
              </a:ext>
            </a:extLst>
          </p:cNvPr>
          <p:cNvCxnSpPr>
            <a:cxnSpLocks/>
          </p:cNvCxnSpPr>
          <p:nvPr/>
        </p:nvCxnSpPr>
        <p:spPr>
          <a:xfrm>
            <a:off x="3364477" y="3916251"/>
            <a:ext cx="15279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9C7210-2A1A-C385-0EBD-9C58BB198B9E}"/>
              </a:ext>
            </a:extLst>
          </p:cNvPr>
          <p:cNvCxnSpPr>
            <a:cxnSpLocks/>
          </p:cNvCxnSpPr>
          <p:nvPr/>
        </p:nvCxnSpPr>
        <p:spPr>
          <a:xfrm>
            <a:off x="5170034" y="3916251"/>
            <a:ext cx="172544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DE3FF4F-BFE8-0E3A-2E6C-AFAA60C47A4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71357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5591473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4B8AD467-7875-394E-9D58-037268BACEAB}"/>
              </a:ext>
            </a:extLst>
          </p:cNvPr>
          <p:cNvSpPr/>
          <p:nvPr/>
        </p:nvSpPr>
        <p:spPr>
          <a:xfrm>
            <a:off x="3609713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CE001A-8149-9246-9CE8-BBA555C1B1E3}"/>
              </a:ext>
            </a:extLst>
          </p:cNvPr>
          <p:cNvCxnSpPr>
            <a:cxnSpLocks/>
          </p:cNvCxnSpPr>
          <p:nvPr/>
        </p:nvCxnSpPr>
        <p:spPr>
          <a:xfrm>
            <a:off x="3111437" y="3916419"/>
            <a:ext cx="161958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42D31-42B3-D6AB-756D-342BE1D9034F}"/>
              </a:ext>
            </a:extLst>
          </p:cNvPr>
          <p:cNvCxnSpPr>
            <a:cxnSpLocks/>
          </p:cNvCxnSpPr>
          <p:nvPr/>
        </p:nvCxnSpPr>
        <p:spPr>
          <a:xfrm>
            <a:off x="5114929" y="3895843"/>
            <a:ext cx="159316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B37CC56-B7F2-DFFD-2F21-A6230CF274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4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enough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58D82-F83D-4F95-9A94-BB5F05617CA1}"/>
              </a:ext>
            </a:extLst>
          </p:cNvPr>
          <p:cNvSpPr/>
          <p:nvPr/>
        </p:nvSpPr>
        <p:spPr>
          <a:xfrm>
            <a:off x="3003173" y="406651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C201E792-67C7-614B-A89A-0C428A47F61E}"/>
              </a:ext>
            </a:extLst>
          </p:cNvPr>
          <p:cNvSpPr/>
          <p:nvPr/>
        </p:nvSpPr>
        <p:spPr>
          <a:xfrm>
            <a:off x="428569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5EE42F69-BB4B-EB4D-848D-2CA3FD2830DC}"/>
              </a:ext>
            </a:extLst>
          </p:cNvPr>
          <p:cNvSpPr/>
          <p:nvPr/>
        </p:nvSpPr>
        <p:spPr>
          <a:xfrm>
            <a:off x="6173979" y="406651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3E3F-4ADD-8B43-86F4-28D0C37EAFD6}"/>
              </a:ext>
            </a:extLst>
          </p:cNvPr>
          <p:cNvCxnSpPr>
            <a:cxnSpLocks/>
          </p:cNvCxnSpPr>
          <p:nvPr/>
        </p:nvCxnSpPr>
        <p:spPr>
          <a:xfrm>
            <a:off x="3747520" y="395990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1EDD4F-BA82-3F49-AA44-AB6481CC04B2}"/>
              </a:ext>
            </a:extLst>
          </p:cNvPr>
          <p:cNvCxnSpPr>
            <a:cxnSpLocks/>
          </p:cNvCxnSpPr>
          <p:nvPr/>
        </p:nvCxnSpPr>
        <p:spPr>
          <a:xfrm>
            <a:off x="5734216" y="3955448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ABB010D-8D97-F412-3F53-A5F93692CCD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8">
            <a:extLst>
              <a:ext uri="{FF2B5EF4-FFF2-40B4-BE49-F238E27FC236}">
                <a16:creationId xmlns:a16="http://schemas.microsoft.com/office/drawing/2014/main" id="{440D5A53-FA14-858F-C3C7-7C2688227E1F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382A5A88-3BFC-A755-4B2E-5AA1D835DA3E}"/>
              </a:ext>
            </a:extLst>
          </p:cNvPr>
          <p:cNvSpPr/>
          <p:nvPr/>
        </p:nvSpPr>
        <p:spPr>
          <a:xfrm>
            <a:off x="1976018" y="407097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52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tough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310AD-E064-3745-9DEB-DDEA2322A840}"/>
              </a:ext>
            </a:extLst>
          </p:cNvPr>
          <p:cNvSpPr/>
          <p:nvPr/>
        </p:nvSpPr>
        <p:spPr>
          <a:xfrm>
            <a:off x="245836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95E34CFF-CD1E-FD48-8B27-B913A7ADC0FA}"/>
              </a:ext>
            </a:extLst>
          </p:cNvPr>
          <p:cNvSpPr/>
          <p:nvPr/>
        </p:nvSpPr>
        <p:spPr>
          <a:xfrm>
            <a:off x="3547203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9A86FF-2247-2645-A1CF-46E1922C4CF4}"/>
              </a:ext>
            </a:extLst>
          </p:cNvPr>
          <p:cNvCxnSpPr>
            <a:cxnSpLocks/>
          </p:cNvCxnSpPr>
          <p:nvPr/>
        </p:nvCxnSpPr>
        <p:spPr>
          <a:xfrm>
            <a:off x="3107440" y="3949130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>
            <a:extLst>
              <a:ext uri="{FF2B5EF4-FFF2-40B4-BE49-F238E27FC236}">
                <a16:creationId xmlns:a16="http://schemas.microsoft.com/office/drawing/2014/main" id="{73BD95ED-5C9F-9C4A-85DA-01AB02E39ABE}"/>
              </a:ext>
            </a:extLst>
          </p:cNvPr>
          <p:cNvSpPr/>
          <p:nvPr/>
        </p:nvSpPr>
        <p:spPr>
          <a:xfrm>
            <a:off x="5533899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92313-239C-5640-8856-E3E2BE8B17FF}"/>
              </a:ext>
            </a:extLst>
          </p:cNvPr>
          <p:cNvCxnSpPr>
            <a:cxnSpLocks/>
          </p:cNvCxnSpPr>
          <p:nvPr/>
        </p:nvCxnSpPr>
        <p:spPr>
          <a:xfrm>
            <a:off x="5094136" y="394466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CE222D5-FD1D-F8B6-4197-01C0F592182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261F3355-84E0-D5B8-53DA-C16AFD6EED35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7277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rough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27F6E2-9021-1845-85DD-11BD4C7CFBDC}"/>
              </a:ext>
            </a:extLst>
          </p:cNvPr>
          <p:cNvSpPr/>
          <p:nvPr/>
        </p:nvSpPr>
        <p:spPr>
          <a:xfrm>
            <a:off x="245836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5D39D65-789C-354D-B9EF-7CA90071AE5B}"/>
              </a:ext>
            </a:extLst>
          </p:cNvPr>
          <p:cNvSpPr/>
          <p:nvPr/>
        </p:nvSpPr>
        <p:spPr>
          <a:xfrm>
            <a:off x="3547203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0206D-4188-864C-9F37-A77D9B5A1ECE}"/>
              </a:ext>
            </a:extLst>
          </p:cNvPr>
          <p:cNvCxnSpPr>
            <a:cxnSpLocks/>
          </p:cNvCxnSpPr>
          <p:nvPr/>
        </p:nvCxnSpPr>
        <p:spPr>
          <a:xfrm>
            <a:off x="3107440" y="3949130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>
            <a:extLst>
              <a:ext uri="{FF2B5EF4-FFF2-40B4-BE49-F238E27FC236}">
                <a16:creationId xmlns:a16="http://schemas.microsoft.com/office/drawing/2014/main" id="{92E5A122-1727-7B40-B625-995F4436DDC0}"/>
              </a:ext>
            </a:extLst>
          </p:cNvPr>
          <p:cNvSpPr/>
          <p:nvPr/>
        </p:nvSpPr>
        <p:spPr>
          <a:xfrm>
            <a:off x="5533899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447C35-DCFA-B641-AA73-B2AE60BE9635}"/>
              </a:ext>
            </a:extLst>
          </p:cNvPr>
          <p:cNvCxnSpPr>
            <a:cxnSpLocks/>
          </p:cNvCxnSpPr>
          <p:nvPr/>
        </p:nvCxnSpPr>
        <p:spPr>
          <a:xfrm>
            <a:off x="5094136" y="394466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4F0D6D9-3B8E-FE91-D1E0-45C2E5FEE82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05709590-2CFE-0B6D-A5BE-B02023DD201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8170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time for an excursion because we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worked enough.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They are on a mission to stop the invasion!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Reading fiction and watching television are my passions.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Audition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Today is a big day for Matilda. The theatre club is holding auditions for the school play. Acting is Matilda’s passion. She is auditioning for the lead role. This year’s play is about a mission to outer space. It is packed with action and ends with a real explosion!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Matilda walked into the theatre club meeting. She excitedly handed her permission slip to the director and found a seat. She listened as the director explained how the audition would work.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“Remember to be creative and use your imaginations. Any questions before we begin?”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questions. Everyone was ready to begin. The students took turns auditioning for the director. There was a lot of competition, but Matilda did a great job! Once the auditions were finished, the director announced the parts.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3144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“This was a tough decision,” she said. “You each made a great impression. The lead role goes to... Matilda!” Matilda leaped out of her seat with joy. Her friends clapped for her. She could not wait to run home and start </a:t>
            </a:r>
            <a:r>
              <a:rPr lang="en-US" sz="32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memorising</a:t>
            </a: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her lines.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02123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1205</TotalTime>
  <Words>1255</Words>
  <Application>Microsoft Office PowerPoint</Application>
  <PresentationFormat>On-screen Show (4:3)</PresentationFormat>
  <Paragraphs>220</Paragraphs>
  <Slides>92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50</cp:revision>
  <dcterms:created xsi:type="dcterms:W3CDTF">2022-06-06T14:24:31Z</dcterms:created>
  <dcterms:modified xsi:type="dcterms:W3CDTF">2024-12-21T02:48:40Z</dcterms:modified>
</cp:coreProperties>
</file>