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4"/>
  </p:notesMasterIdLst>
  <p:sldIdLst>
    <p:sldId id="2247" r:id="rId2"/>
    <p:sldId id="2199" r:id="rId3"/>
    <p:sldId id="3049" r:id="rId4"/>
    <p:sldId id="2248" r:id="rId5"/>
    <p:sldId id="2240" r:id="rId6"/>
    <p:sldId id="2238" r:id="rId7"/>
    <p:sldId id="2241" r:id="rId8"/>
    <p:sldId id="2198" r:id="rId9"/>
    <p:sldId id="3848" r:id="rId10"/>
    <p:sldId id="3849" r:id="rId11"/>
    <p:sldId id="3830" r:id="rId12"/>
    <p:sldId id="3831" r:id="rId13"/>
    <p:sldId id="3832" r:id="rId14"/>
    <p:sldId id="3833" r:id="rId15"/>
    <p:sldId id="3834" r:id="rId16"/>
    <p:sldId id="3835" r:id="rId17"/>
    <p:sldId id="3836" r:id="rId18"/>
    <p:sldId id="3837" r:id="rId19"/>
    <p:sldId id="3838" r:id="rId20"/>
    <p:sldId id="3839" r:id="rId21"/>
    <p:sldId id="3840" r:id="rId22"/>
    <p:sldId id="3841" r:id="rId23"/>
    <p:sldId id="3842" r:id="rId24"/>
    <p:sldId id="4242" r:id="rId25"/>
    <p:sldId id="3843" r:id="rId26"/>
    <p:sldId id="3844" r:id="rId27"/>
    <p:sldId id="3845" r:id="rId28"/>
    <p:sldId id="2242" r:id="rId29"/>
    <p:sldId id="2200" r:id="rId30"/>
    <p:sldId id="2201" r:id="rId31"/>
    <p:sldId id="2243" r:id="rId32"/>
    <p:sldId id="2202" r:id="rId33"/>
    <p:sldId id="2244" r:id="rId34"/>
    <p:sldId id="2203" r:id="rId35"/>
    <p:sldId id="3464" r:id="rId36"/>
    <p:sldId id="3465" r:id="rId37"/>
    <p:sldId id="3466" r:id="rId38"/>
    <p:sldId id="3768" r:id="rId39"/>
    <p:sldId id="3769" r:id="rId40"/>
    <p:sldId id="3770" r:id="rId41"/>
    <p:sldId id="3771" r:id="rId42"/>
    <p:sldId id="3422" r:id="rId43"/>
    <p:sldId id="4033" r:id="rId44"/>
    <p:sldId id="4234" r:id="rId45"/>
    <p:sldId id="4235" r:id="rId46"/>
    <p:sldId id="4237" r:id="rId47"/>
    <p:sldId id="4236" r:id="rId48"/>
    <p:sldId id="2213" r:id="rId49"/>
    <p:sldId id="2214" r:id="rId50"/>
    <p:sldId id="2245" r:id="rId51"/>
    <p:sldId id="2216" r:id="rId52"/>
    <p:sldId id="2250" r:id="rId53"/>
    <p:sldId id="2217" r:id="rId54"/>
    <p:sldId id="368" r:id="rId55"/>
    <p:sldId id="4036" r:id="rId56"/>
    <p:sldId id="4037" r:id="rId57"/>
    <p:sldId id="4038" r:id="rId58"/>
    <p:sldId id="4039" r:id="rId59"/>
    <p:sldId id="4241" r:id="rId60"/>
    <p:sldId id="4041" r:id="rId61"/>
    <p:sldId id="4042" r:id="rId62"/>
    <p:sldId id="4044" r:id="rId63"/>
    <p:sldId id="4238" r:id="rId64"/>
    <p:sldId id="4239" r:id="rId65"/>
    <p:sldId id="2221" r:id="rId66"/>
    <p:sldId id="2222" r:id="rId67"/>
    <p:sldId id="2224" r:id="rId68"/>
    <p:sldId id="2226" r:id="rId69"/>
    <p:sldId id="2227" r:id="rId70"/>
    <p:sldId id="776" r:id="rId71"/>
    <p:sldId id="777" r:id="rId72"/>
    <p:sldId id="778" r:id="rId73"/>
    <p:sldId id="779" r:id="rId74"/>
    <p:sldId id="4249" r:id="rId75"/>
    <p:sldId id="2228" r:id="rId76"/>
    <p:sldId id="2125" r:id="rId77"/>
    <p:sldId id="781" r:id="rId78"/>
    <p:sldId id="782" r:id="rId79"/>
    <p:sldId id="2229" r:id="rId80"/>
    <p:sldId id="2223" r:id="rId81"/>
    <p:sldId id="2230" r:id="rId82"/>
    <p:sldId id="2643" r:id="rId83"/>
    <p:sldId id="2644" r:id="rId84"/>
    <p:sldId id="2645" r:id="rId85"/>
    <p:sldId id="2234" r:id="rId86"/>
    <p:sldId id="2235" r:id="rId87"/>
    <p:sldId id="2158" r:id="rId88"/>
    <p:sldId id="2159" r:id="rId89"/>
    <p:sldId id="4240" r:id="rId90"/>
    <p:sldId id="2166" r:id="rId91"/>
    <p:sldId id="2225" r:id="rId92"/>
    <p:sldId id="2236" r:id="rId9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702"/>
    <p:restoredTop sz="78708"/>
  </p:normalViewPr>
  <p:slideViewPr>
    <p:cSldViewPr snapToGrid="0" snapToObjects="1">
      <p:cViewPr varScale="1">
        <p:scale>
          <a:sx n="71" d="100"/>
          <a:sy n="71" d="100"/>
        </p:scale>
        <p:origin x="114" y="6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12/21/2024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54</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66</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116+</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UY represents the /</a:t>
            </a:r>
            <a:r>
              <a:rPr lang="en-US" dirty="0" err="1"/>
              <a:t>ī</a:t>
            </a:r>
            <a:r>
              <a:rPr lang="en-US" dirty="0"/>
              <a:t>/ sound or U is silent.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153933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116+</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UY represents the /</a:t>
            </a:r>
            <a:r>
              <a:rPr lang="en-US" dirty="0" err="1"/>
              <a:t>ī</a:t>
            </a:r>
            <a:r>
              <a:rPr lang="en-US" dirty="0"/>
              <a:t>/ sound, or U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010876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117+</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UE represents the /</a:t>
            </a:r>
            <a:r>
              <a:rPr lang="en-US" dirty="0" err="1"/>
              <a:t>ĕ</a:t>
            </a:r>
            <a:r>
              <a:rPr lang="en-US" dirty="0"/>
              <a:t>/ sound, or U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501941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117+</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UE represents the /</a:t>
            </a:r>
            <a:r>
              <a:rPr lang="en-US" dirty="0" err="1"/>
              <a:t>ĕ</a:t>
            </a:r>
            <a:r>
              <a:rPr lang="en-US" dirty="0"/>
              <a:t>/ sound, or U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413298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117+</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UI represents the /</a:t>
            </a:r>
            <a:r>
              <a:rPr lang="en-US" dirty="0" err="1"/>
              <a:t>ī</a:t>
            </a:r>
            <a:r>
              <a:rPr lang="en-US" dirty="0"/>
              <a:t>/ sound, or U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303171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76</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473282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7391185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79</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81</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85</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86</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564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48</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49</a:t>
            </a:fld>
            <a:endParaRPr lang="en-US" dirty="0"/>
          </a:p>
        </p:txBody>
      </p:sp>
    </p:spTree>
    <p:extLst>
      <p:ext uri="{BB962C8B-B14F-4D97-AF65-F5344CB8AC3E}">
        <p14:creationId xmlns:p14="http://schemas.microsoft.com/office/powerpoint/2010/main" val="2434185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3948434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12/21/2024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5.png"/></Relationships>
</file>

<file path=ppt/slides/_rels/slide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5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6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2.png"/></Relationships>
</file>

<file path=ppt/slides/_rels/slide6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0" y="3132060"/>
            <a:ext cx="9143999"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118</a:t>
            </a:r>
          </a:p>
          <a:p>
            <a:pPr algn="ctr"/>
            <a:r>
              <a:rPr lang="en-US" sz="4800" b="1" dirty="0">
                <a:solidFill>
                  <a:srgbClr val="E05436"/>
                </a:solidFill>
                <a:latin typeface="Century Gothic" panose="020B0502020202020204" pitchFamily="34" charset="0"/>
              </a:rPr>
              <a:t>Alternate ch, </a:t>
            </a:r>
            <a:r>
              <a:rPr lang="en-US" sz="4800" b="1" dirty="0" err="1">
                <a:solidFill>
                  <a:srgbClr val="E05436"/>
                </a:solidFill>
                <a:latin typeface="Century Gothic" panose="020B0502020202020204" pitchFamily="34" charset="0"/>
              </a:rPr>
              <a:t>gn</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gh</a:t>
            </a:r>
            <a:r>
              <a:rPr lang="en-US" sz="4800" b="1" dirty="0">
                <a:solidFill>
                  <a:srgbClr val="E05436"/>
                </a:solidFill>
                <a:latin typeface="Century Gothic" panose="020B0502020202020204" pitchFamily="34" charset="0"/>
              </a:rPr>
              <a:t>, silent t</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293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5787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6221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6913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ue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0583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2300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628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eigh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5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35485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aigh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458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air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9071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are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1666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6763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our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70203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1256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ar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72695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-ed</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3692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1163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4FFEDA8E-EF39-BAF0-2D00-0843748400C9}"/>
              </a:ext>
            </a:extLst>
          </p:cNvPr>
          <p:cNvSpPr txBox="1">
            <a:spLocks noChangeArrowheads="1"/>
          </p:cNvSpPr>
          <p:nvPr/>
        </p:nvSpPr>
        <p:spPr bwMode="auto">
          <a:xfrm>
            <a:off x="3153383" y="539486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chip</a:t>
            </a:r>
          </a:p>
        </p:txBody>
      </p:sp>
      <p:sp>
        <p:nvSpPr>
          <p:cNvPr id="5" name="Rectangle 4">
            <a:extLst>
              <a:ext uri="{FF2B5EF4-FFF2-40B4-BE49-F238E27FC236}">
                <a16:creationId xmlns:a16="http://schemas.microsoft.com/office/drawing/2014/main" id="{F0E5EC62-E7CA-6DAE-F086-D9B1CD11E0D1}"/>
              </a:ext>
            </a:extLst>
          </p:cNvPr>
          <p:cNvSpPr/>
          <p:nvPr/>
        </p:nvSpPr>
        <p:spPr>
          <a:xfrm>
            <a:off x="3664606" y="24900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t>
            </a:r>
          </a:p>
        </p:txBody>
      </p:sp>
      <p:pic>
        <p:nvPicPr>
          <p:cNvPr id="8" name="Picture 7">
            <a:extLst>
              <a:ext uri="{FF2B5EF4-FFF2-40B4-BE49-F238E27FC236}">
                <a16:creationId xmlns:a16="http://schemas.microsoft.com/office/drawing/2014/main" id="{FBD61F26-BD82-0CA5-8CB1-04C0DD4B54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9" y="2154049"/>
            <a:ext cx="2304394" cy="3058930"/>
          </a:xfrm>
          <a:prstGeom prst="rect">
            <a:avLst/>
          </a:prstGeom>
          <a:ln w="12700">
            <a:solidFill>
              <a:schemeClr val="tx1"/>
            </a:solidFill>
          </a:ln>
        </p:spPr>
      </p:pic>
    </p:spTree>
    <p:extLst>
      <p:ext uri="{BB962C8B-B14F-4D97-AF65-F5344CB8AC3E}">
        <p14:creationId xmlns:p14="http://schemas.microsoft.com/office/powerpoint/2010/main" val="67341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4FFEDA8E-EF39-BAF0-2D00-0843748400C9}"/>
              </a:ext>
            </a:extLst>
          </p:cNvPr>
          <p:cNvSpPr txBox="1">
            <a:spLocks noChangeArrowheads="1"/>
          </p:cNvSpPr>
          <p:nvPr/>
        </p:nvSpPr>
        <p:spPr bwMode="auto">
          <a:xfrm>
            <a:off x="3153383" y="539486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chute</a:t>
            </a:r>
          </a:p>
        </p:txBody>
      </p:sp>
      <p:sp>
        <p:nvSpPr>
          <p:cNvPr id="5" name="Rectangle 4">
            <a:extLst>
              <a:ext uri="{FF2B5EF4-FFF2-40B4-BE49-F238E27FC236}">
                <a16:creationId xmlns:a16="http://schemas.microsoft.com/office/drawing/2014/main" id="{F0E5EC62-E7CA-6DAE-F086-D9B1CD11E0D1}"/>
              </a:ext>
            </a:extLst>
          </p:cNvPr>
          <p:cNvSpPr/>
          <p:nvPr/>
        </p:nvSpPr>
        <p:spPr>
          <a:xfrm>
            <a:off x="3664606" y="24900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t>
            </a:r>
          </a:p>
        </p:txBody>
      </p:sp>
      <p:pic>
        <p:nvPicPr>
          <p:cNvPr id="8" name="Picture 7">
            <a:extLst>
              <a:ext uri="{FF2B5EF4-FFF2-40B4-BE49-F238E27FC236}">
                <a16:creationId xmlns:a16="http://schemas.microsoft.com/office/drawing/2014/main" id="{D4CCEA14-D116-5BC3-AF1F-B34CBB88CA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9" y="2154049"/>
            <a:ext cx="2304394" cy="3058930"/>
          </a:xfrm>
          <a:prstGeom prst="rect">
            <a:avLst/>
          </a:prstGeom>
          <a:ln w="12700">
            <a:solidFill>
              <a:schemeClr val="tx1"/>
            </a:solidFill>
          </a:ln>
        </p:spPr>
      </p:pic>
    </p:spTree>
    <p:extLst>
      <p:ext uri="{BB962C8B-B14F-4D97-AF65-F5344CB8AC3E}">
        <p14:creationId xmlns:p14="http://schemas.microsoft.com/office/powerpoint/2010/main" val="105507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4FFEDA8E-EF39-BAF0-2D00-0843748400C9}"/>
              </a:ext>
            </a:extLst>
          </p:cNvPr>
          <p:cNvSpPr txBox="1">
            <a:spLocks noChangeArrowheads="1"/>
          </p:cNvSpPr>
          <p:nvPr/>
        </p:nvSpPr>
        <p:spPr bwMode="auto">
          <a:xfrm>
            <a:off x="3153383" y="539486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chord</a:t>
            </a:r>
          </a:p>
        </p:txBody>
      </p:sp>
      <p:sp>
        <p:nvSpPr>
          <p:cNvPr id="5" name="Rectangle 4">
            <a:extLst>
              <a:ext uri="{FF2B5EF4-FFF2-40B4-BE49-F238E27FC236}">
                <a16:creationId xmlns:a16="http://schemas.microsoft.com/office/drawing/2014/main" id="{F0E5EC62-E7CA-6DAE-F086-D9B1CD11E0D1}"/>
              </a:ext>
            </a:extLst>
          </p:cNvPr>
          <p:cNvSpPr/>
          <p:nvPr/>
        </p:nvSpPr>
        <p:spPr>
          <a:xfrm>
            <a:off x="3664606" y="24900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t>
            </a:r>
          </a:p>
        </p:txBody>
      </p:sp>
      <p:pic>
        <p:nvPicPr>
          <p:cNvPr id="8" name="Picture 7">
            <a:extLst>
              <a:ext uri="{FF2B5EF4-FFF2-40B4-BE49-F238E27FC236}">
                <a16:creationId xmlns:a16="http://schemas.microsoft.com/office/drawing/2014/main" id="{04E2AD75-B058-3A5A-A830-54FDDDDAF2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8" y="2152727"/>
            <a:ext cx="2304394" cy="3058929"/>
          </a:xfrm>
          <a:prstGeom prst="rect">
            <a:avLst/>
          </a:prstGeom>
          <a:ln w="12700">
            <a:solidFill>
              <a:schemeClr val="tx1"/>
            </a:solidFill>
          </a:ln>
        </p:spPr>
      </p:pic>
    </p:spTree>
    <p:extLst>
      <p:ext uri="{BB962C8B-B14F-4D97-AF65-F5344CB8AC3E}">
        <p14:creationId xmlns:p14="http://schemas.microsoft.com/office/powerpoint/2010/main" val="403578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4FFEDA8E-EF39-BAF0-2D00-0843748400C9}"/>
              </a:ext>
            </a:extLst>
          </p:cNvPr>
          <p:cNvSpPr txBox="1">
            <a:spLocks noChangeArrowheads="1"/>
          </p:cNvSpPr>
          <p:nvPr/>
        </p:nvSpPr>
        <p:spPr bwMode="auto">
          <a:xfrm>
            <a:off x="3153383" y="539486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knot</a:t>
            </a:r>
          </a:p>
        </p:txBody>
      </p:sp>
      <p:sp>
        <p:nvSpPr>
          <p:cNvPr id="5" name="Rectangle 4">
            <a:extLst>
              <a:ext uri="{FF2B5EF4-FFF2-40B4-BE49-F238E27FC236}">
                <a16:creationId xmlns:a16="http://schemas.microsoft.com/office/drawing/2014/main" id="{F0E5EC62-E7CA-6DAE-F086-D9B1CD11E0D1}"/>
              </a:ext>
            </a:extLst>
          </p:cNvPr>
          <p:cNvSpPr/>
          <p:nvPr/>
        </p:nvSpPr>
        <p:spPr>
          <a:xfrm>
            <a:off x="3664606" y="3536266"/>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kn</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 name="Graphic 6" descr="Mute speaker">
            <a:extLst>
              <a:ext uri="{FF2B5EF4-FFF2-40B4-BE49-F238E27FC236}">
                <a16:creationId xmlns:a16="http://schemas.microsoft.com/office/drawing/2014/main" id="{5E98165D-1C10-3424-6132-CCB4F68D42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86219" y="4807141"/>
            <a:ext cx="457200" cy="457200"/>
          </a:xfrm>
          <a:prstGeom prst="rect">
            <a:avLst/>
          </a:prstGeom>
        </p:spPr>
      </p:pic>
      <p:pic>
        <p:nvPicPr>
          <p:cNvPr id="9" name="Picture 8">
            <a:extLst>
              <a:ext uri="{FF2B5EF4-FFF2-40B4-BE49-F238E27FC236}">
                <a16:creationId xmlns:a16="http://schemas.microsoft.com/office/drawing/2014/main" id="{D84915D1-782B-D0D6-5772-4E7D234305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3880" y="262805"/>
            <a:ext cx="2304393" cy="3058930"/>
          </a:xfrm>
          <a:prstGeom prst="rect">
            <a:avLst/>
          </a:prstGeom>
          <a:ln w="12700">
            <a:solidFill>
              <a:schemeClr val="tx1"/>
            </a:solidFill>
          </a:ln>
        </p:spPr>
      </p:pic>
    </p:spTree>
    <p:extLst>
      <p:ext uri="{BB962C8B-B14F-4D97-AF65-F5344CB8AC3E}">
        <p14:creationId xmlns:p14="http://schemas.microsoft.com/office/powerpoint/2010/main" val="14126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4FFEDA8E-EF39-BAF0-2D00-0843748400C9}"/>
              </a:ext>
            </a:extLst>
          </p:cNvPr>
          <p:cNvSpPr txBox="1">
            <a:spLocks noChangeArrowheads="1"/>
          </p:cNvSpPr>
          <p:nvPr/>
        </p:nvSpPr>
        <p:spPr bwMode="auto">
          <a:xfrm>
            <a:off x="891801" y="539486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gnat</a:t>
            </a:r>
          </a:p>
        </p:txBody>
      </p:sp>
      <p:sp>
        <p:nvSpPr>
          <p:cNvPr id="5" name="Rectangle 4">
            <a:extLst>
              <a:ext uri="{FF2B5EF4-FFF2-40B4-BE49-F238E27FC236}">
                <a16:creationId xmlns:a16="http://schemas.microsoft.com/office/drawing/2014/main" id="{F0E5EC62-E7CA-6DAE-F086-D9B1CD11E0D1}"/>
              </a:ext>
            </a:extLst>
          </p:cNvPr>
          <p:cNvSpPr/>
          <p:nvPr/>
        </p:nvSpPr>
        <p:spPr>
          <a:xfrm>
            <a:off x="3664606" y="3536266"/>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gn</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extBox 21">
            <a:extLst>
              <a:ext uri="{FF2B5EF4-FFF2-40B4-BE49-F238E27FC236}">
                <a16:creationId xmlns:a16="http://schemas.microsoft.com/office/drawing/2014/main" id="{B1B3C54A-7B2E-65A4-841E-C01B613A9425}"/>
              </a:ext>
            </a:extLst>
          </p:cNvPr>
          <p:cNvSpPr txBox="1">
            <a:spLocks noChangeArrowheads="1"/>
          </p:cNvSpPr>
          <p:nvPr/>
        </p:nvSpPr>
        <p:spPr bwMode="auto">
          <a:xfrm>
            <a:off x="5414974" y="5394865"/>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reign</a:t>
            </a:r>
          </a:p>
        </p:txBody>
      </p:sp>
      <p:pic>
        <p:nvPicPr>
          <p:cNvPr id="8" name="Graphic 7" descr="Mute speaker">
            <a:extLst>
              <a:ext uri="{FF2B5EF4-FFF2-40B4-BE49-F238E27FC236}">
                <a16:creationId xmlns:a16="http://schemas.microsoft.com/office/drawing/2014/main" id="{875058FB-738A-BFD0-D966-D94CFF2207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82590" y="4807141"/>
            <a:ext cx="457200" cy="457200"/>
          </a:xfrm>
          <a:prstGeom prst="rect">
            <a:avLst/>
          </a:prstGeom>
        </p:spPr>
      </p:pic>
      <p:pic>
        <p:nvPicPr>
          <p:cNvPr id="9" name="Picture 8">
            <a:extLst>
              <a:ext uri="{FF2B5EF4-FFF2-40B4-BE49-F238E27FC236}">
                <a16:creationId xmlns:a16="http://schemas.microsoft.com/office/drawing/2014/main" id="{F25D3F41-C0B3-2510-9D11-5AF2BCDEB2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3880" y="262805"/>
            <a:ext cx="2304393" cy="3058930"/>
          </a:xfrm>
          <a:prstGeom prst="rect">
            <a:avLst/>
          </a:prstGeom>
          <a:ln w="12700">
            <a:solidFill>
              <a:schemeClr val="tx1"/>
            </a:solidFill>
          </a:ln>
        </p:spPr>
      </p:pic>
    </p:spTree>
    <p:extLst>
      <p:ext uri="{BB962C8B-B14F-4D97-AF65-F5344CB8AC3E}">
        <p14:creationId xmlns:p14="http://schemas.microsoft.com/office/powerpoint/2010/main" val="165150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0" y="2933280"/>
            <a:ext cx="9144000"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118</a:t>
            </a:r>
          </a:p>
          <a:p>
            <a:pPr algn="ctr"/>
            <a:r>
              <a:rPr lang="en-US" sz="4800" b="1" dirty="0">
                <a:solidFill>
                  <a:srgbClr val="E05436"/>
                </a:solidFill>
                <a:latin typeface="Century Gothic" panose="020B0502020202020204" pitchFamily="34" charset="0"/>
              </a:rPr>
              <a:t>Alternate ch, </a:t>
            </a:r>
            <a:r>
              <a:rPr lang="en-US" sz="4800" b="1" dirty="0" err="1">
                <a:solidFill>
                  <a:srgbClr val="E05436"/>
                </a:solidFill>
                <a:latin typeface="Century Gothic" panose="020B0502020202020204" pitchFamily="34" charset="0"/>
              </a:rPr>
              <a:t>gn</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gh</a:t>
            </a:r>
            <a:r>
              <a:rPr lang="en-US" sz="4800" b="1" dirty="0">
                <a:solidFill>
                  <a:srgbClr val="E05436"/>
                </a:solidFill>
                <a:latin typeface="Century Gothic" panose="020B0502020202020204" pitchFamily="34" charset="0"/>
              </a:rPr>
              <a:t>, silent t</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4FFEDA8E-EF39-BAF0-2D00-0843748400C9}"/>
              </a:ext>
            </a:extLst>
          </p:cNvPr>
          <p:cNvSpPr txBox="1">
            <a:spLocks noChangeArrowheads="1"/>
          </p:cNvSpPr>
          <p:nvPr/>
        </p:nvSpPr>
        <p:spPr bwMode="auto">
          <a:xfrm>
            <a:off x="3153383" y="539486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ghost</a:t>
            </a:r>
          </a:p>
        </p:txBody>
      </p:sp>
      <p:sp>
        <p:nvSpPr>
          <p:cNvPr id="5" name="Rectangle 4">
            <a:extLst>
              <a:ext uri="{FF2B5EF4-FFF2-40B4-BE49-F238E27FC236}">
                <a16:creationId xmlns:a16="http://schemas.microsoft.com/office/drawing/2014/main" id="{F0E5EC62-E7CA-6DAE-F086-D9B1CD11E0D1}"/>
              </a:ext>
            </a:extLst>
          </p:cNvPr>
          <p:cNvSpPr/>
          <p:nvPr/>
        </p:nvSpPr>
        <p:spPr>
          <a:xfrm>
            <a:off x="3664606" y="24900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gh</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 name="Graphic 6" descr="Mute speaker">
            <a:extLst>
              <a:ext uri="{FF2B5EF4-FFF2-40B4-BE49-F238E27FC236}">
                <a16:creationId xmlns:a16="http://schemas.microsoft.com/office/drawing/2014/main" id="{167BF1CE-E3DC-3220-5891-B0F6A23B2B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96952" y="1514962"/>
            <a:ext cx="457200" cy="457200"/>
          </a:xfrm>
          <a:prstGeom prst="rect">
            <a:avLst/>
          </a:prstGeom>
        </p:spPr>
      </p:pic>
      <p:pic>
        <p:nvPicPr>
          <p:cNvPr id="9" name="Picture 8">
            <a:extLst>
              <a:ext uri="{FF2B5EF4-FFF2-40B4-BE49-F238E27FC236}">
                <a16:creationId xmlns:a16="http://schemas.microsoft.com/office/drawing/2014/main" id="{5E7823E7-D1A3-9C73-D102-5E043C7CD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6049" y="2154048"/>
            <a:ext cx="2340300" cy="3106593"/>
          </a:xfrm>
          <a:prstGeom prst="rect">
            <a:avLst/>
          </a:prstGeom>
          <a:ln w="12700">
            <a:solidFill>
              <a:schemeClr val="tx1"/>
            </a:solidFill>
          </a:ln>
        </p:spPr>
      </p:pic>
    </p:spTree>
    <p:extLst>
      <p:ext uri="{BB962C8B-B14F-4D97-AF65-F5344CB8AC3E}">
        <p14:creationId xmlns:p14="http://schemas.microsoft.com/office/powerpoint/2010/main" val="269640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4FFEDA8E-EF39-BAF0-2D00-0843748400C9}"/>
              </a:ext>
            </a:extLst>
          </p:cNvPr>
          <p:cNvSpPr txBox="1">
            <a:spLocks noChangeArrowheads="1"/>
          </p:cNvSpPr>
          <p:nvPr/>
        </p:nvSpPr>
        <p:spPr bwMode="auto">
          <a:xfrm>
            <a:off x="827379" y="4043273"/>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listen</a:t>
            </a:r>
          </a:p>
        </p:txBody>
      </p:sp>
      <p:sp>
        <p:nvSpPr>
          <p:cNvPr id="5" name="Rectangle 4">
            <a:extLst>
              <a:ext uri="{FF2B5EF4-FFF2-40B4-BE49-F238E27FC236}">
                <a16:creationId xmlns:a16="http://schemas.microsoft.com/office/drawing/2014/main" id="{F0E5EC62-E7CA-6DAE-F086-D9B1CD11E0D1}"/>
              </a:ext>
            </a:extLst>
          </p:cNvPr>
          <p:cNvSpPr/>
          <p:nvPr/>
        </p:nvSpPr>
        <p:spPr>
          <a:xfrm>
            <a:off x="3664606" y="24900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pic>
        <p:nvPicPr>
          <p:cNvPr id="7" name="Graphic 6" descr="Mute speaker">
            <a:extLst>
              <a:ext uri="{FF2B5EF4-FFF2-40B4-BE49-F238E27FC236}">
                <a16:creationId xmlns:a16="http://schemas.microsoft.com/office/drawing/2014/main" id="{167BF1CE-E3DC-3220-5891-B0F6A23B2B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43395" y="1416421"/>
            <a:ext cx="457200" cy="457200"/>
          </a:xfrm>
          <a:prstGeom prst="rect">
            <a:avLst/>
          </a:prstGeom>
        </p:spPr>
      </p:pic>
      <p:sp>
        <p:nvSpPr>
          <p:cNvPr id="8" name="TextBox 21">
            <a:extLst>
              <a:ext uri="{FF2B5EF4-FFF2-40B4-BE49-F238E27FC236}">
                <a16:creationId xmlns:a16="http://schemas.microsoft.com/office/drawing/2014/main" id="{F969D2C5-5207-170B-483E-1FC4794180C2}"/>
              </a:ext>
            </a:extLst>
          </p:cNvPr>
          <p:cNvSpPr txBox="1">
            <a:spLocks noChangeArrowheads="1"/>
          </p:cNvSpPr>
          <p:nvPr/>
        </p:nvSpPr>
        <p:spPr bwMode="auto">
          <a:xfrm>
            <a:off x="5100639" y="4043272"/>
            <a:ext cx="321597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whistle</a:t>
            </a:r>
          </a:p>
        </p:txBody>
      </p:sp>
      <p:sp>
        <p:nvSpPr>
          <p:cNvPr id="9" name="TextBox 21">
            <a:extLst>
              <a:ext uri="{FF2B5EF4-FFF2-40B4-BE49-F238E27FC236}">
                <a16:creationId xmlns:a16="http://schemas.microsoft.com/office/drawing/2014/main" id="{27E4D1CF-F47D-78A5-2EE7-F5BD8A14E256}"/>
              </a:ext>
            </a:extLst>
          </p:cNvPr>
          <p:cNvSpPr txBox="1">
            <a:spLocks noChangeArrowheads="1"/>
          </p:cNvSpPr>
          <p:nvPr/>
        </p:nvSpPr>
        <p:spPr bwMode="auto">
          <a:xfrm>
            <a:off x="827379" y="2544332"/>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7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sten</a:t>
            </a:r>
            <a:endPar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TextBox 21">
            <a:extLst>
              <a:ext uri="{FF2B5EF4-FFF2-40B4-BE49-F238E27FC236}">
                <a16:creationId xmlns:a16="http://schemas.microsoft.com/office/drawing/2014/main" id="{C1BA5D8B-BDD7-7BEB-4BAC-4E4D17E530EE}"/>
              </a:ext>
            </a:extLst>
          </p:cNvPr>
          <p:cNvSpPr txBox="1">
            <a:spLocks noChangeArrowheads="1"/>
          </p:cNvSpPr>
          <p:nvPr/>
        </p:nvSpPr>
        <p:spPr bwMode="auto">
          <a:xfrm>
            <a:off x="5100639" y="2544331"/>
            <a:ext cx="321597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7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stle</a:t>
            </a:r>
            <a:endPar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1" name="Graphic 10" descr="Mute speaker">
            <a:extLst>
              <a:ext uri="{FF2B5EF4-FFF2-40B4-BE49-F238E27FC236}">
                <a16:creationId xmlns:a16="http://schemas.microsoft.com/office/drawing/2014/main" id="{9439FD97-FEBF-D998-B2B3-5D9E3D1F33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03088" y="3516060"/>
            <a:ext cx="398715" cy="398715"/>
          </a:xfrm>
          <a:prstGeom prst="rect">
            <a:avLst/>
          </a:prstGeom>
        </p:spPr>
      </p:pic>
      <p:pic>
        <p:nvPicPr>
          <p:cNvPr id="12" name="Graphic 11" descr="Mute speaker">
            <a:extLst>
              <a:ext uri="{FF2B5EF4-FFF2-40B4-BE49-F238E27FC236}">
                <a16:creationId xmlns:a16="http://schemas.microsoft.com/office/drawing/2014/main" id="{FB89D7AE-380E-4043-430D-5462C38AE3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23556" y="3516059"/>
            <a:ext cx="398715" cy="398715"/>
          </a:xfrm>
          <a:prstGeom prst="rect">
            <a:avLst/>
          </a:prstGeom>
        </p:spPr>
      </p:pic>
    </p:spTree>
    <p:extLst>
      <p:ext uri="{BB962C8B-B14F-4D97-AF65-F5344CB8AC3E}">
        <p14:creationId xmlns:p14="http://schemas.microsoft.com/office/powerpoint/2010/main" val="323718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7274CE-6F8F-C057-C14E-1AA0F05334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454" y="560955"/>
            <a:ext cx="1792579" cy="2379530"/>
          </a:xfrm>
          <a:prstGeom prst="rect">
            <a:avLst/>
          </a:prstGeom>
          <a:ln w="12700">
            <a:solidFill>
              <a:schemeClr val="tx1"/>
            </a:solidFill>
          </a:ln>
        </p:spPr>
      </p:pic>
      <p:pic>
        <p:nvPicPr>
          <p:cNvPr id="5" name="Picture 4">
            <a:extLst>
              <a:ext uri="{FF2B5EF4-FFF2-40B4-BE49-F238E27FC236}">
                <a16:creationId xmlns:a16="http://schemas.microsoft.com/office/drawing/2014/main" id="{AC825FB3-437C-5E67-76DB-2A95A12D4C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2339" y="560955"/>
            <a:ext cx="1792579" cy="2379530"/>
          </a:xfrm>
          <a:prstGeom prst="rect">
            <a:avLst/>
          </a:prstGeom>
          <a:ln w="12700">
            <a:solidFill>
              <a:schemeClr val="tx1"/>
            </a:solidFill>
          </a:ln>
        </p:spPr>
      </p:pic>
      <p:pic>
        <p:nvPicPr>
          <p:cNvPr id="6" name="Picture 5">
            <a:extLst>
              <a:ext uri="{FF2B5EF4-FFF2-40B4-BE49-F238E27FC236}">
                <a16:creationId xmlns:a16="http://schemas.microsoft.com/office/drawing/2014/main" id="{CF33E878-7C6C-382D-05D5-E5BB736D13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2416" y="560955"/>
            <a:ext cx="1792580" cy="2379530"/>
          </a:xfrm>
          <a:prstGeom prst="rect">
            <a:avLst/>
          </a:prstGeom>
          <a:ln w="12700">
            <a:solidFill>
              <a:schemeClr val="tx1"/>
            </a:solidFill>
          </a:ln>
        </p:spPr>
      </p:pic>
      <p:pic>
        <p:nvPicPr>
          <p:cNvPr id="7" name="Picture 6">
            <a:extLst>
              <a:ext uri="{FF2B5EF4-FFF2-40B4-BE49-F238E27FC236}">
                <a16:creationId xmlns:a16="http://schemas.microsoft.com/office/drawing/2014/main" id="{06DE5854-161F-734C-B427-B8F97F5EA1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2378" y="560955"/>
            <a:ext cx="1792579" cy="2379530"/>
          </a:xfrm>
          <a:prstGeom prst="rect">
            <a:avLst/>
          </a:prstGeom>
          <a:ln w="12700">
            <a:solidFill>
              <a:schemeClr val="tx1"/>
            </a:solidFill>
          </a:ln>
        </p:spPr>
      </p:pic>
      <p:sp>
        <p:nvSpPr>
          <p:cNvPr id="8" name="TextBox 7">
            <a:extLst>
              <a:ext uri="{FF2B5EF4-FFF2-40B4-BE49-F238E27FC236}">
                <a16:creationId xmlns:a16="http://schemas.microsoft.com/office/drawing/2014/main" id="{56BC531E-D825-E64B-2389-3320F53FD851}"/>
              </a:ext>
            </a:extLst>
          </p:cNvPr>
          <p:cNvSpPr txBox="1"/>
          <p:nvPr/>
        </p:nvSpPr>
        <p:spPr>
          <a:xfrm>
            <a:off x="2598021" y="2945057"/>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9" name="TextBox 8">
            <a:extLst>
              <a:ext uri="{FF2B5EF4-FFF2-40B4-BE49-F238E27FC236}">
                <a16:creationId xmlns:a16="http://schemas.microsoft.com/office/drawing/2014/main" id="{BD4ED9F8-3637-C44B-C727-28769235709E}"/>
              </a:ext>
            </a:extLst>
          </p:cNvPr>
          <p:cNvSpPr txBox="1"/>
          <p:nvPr/>
        </p:nvSpPr>
        <p:spPr>
          <a:xfrm>
            <a:off x="2598021" y="3776054"/>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a:t>
            </a:r>
          </a:p>
        </p:txBody>
      </p:sp>
      <p:sp>
        <p:nvSpPr>
          <p:cNvPr id="10" name="TextBox 9">
            <a:extLst>
              <a:ext uri="{FF2B5EF4-FFF2-40B4-BE49-F238E27FC236}">
                <a16:creationId xmlns:a16="http://schemas.microsoft.com/office/drawing/2014/main" id="{38332BB7-0108-ADF0-F066-BA871175E409}"/>
              </a:ext>
            </a:extLst>
          </p:cNvPr>
          <p:cNvSpPr txBox="1"/>
          <p:nvPr/>
        </p:nvSpPr>
        <p:spPr>
          <a:xfrm>
            <a:off x="2598021" y="4607051"/>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ck</a:t>
            </a:r>
          </a:p>
        </p:txBody>
      </p:sp>
      <p:sp>
        <p:nvSpPr>
          <p:cNvPr id="11" name="TextBox 10">
            <a:extLst>
              <a:ext uri="{FF2B5EF4-FFF2-40B4-BE49-F238E27FC236}">
                <a16:creationId xmlns:a16="http://schemas.microsoft.com/office/drawing/2014/main" id="{2B6B64AF-F5A7-1803-D9D5-E173CA78561C}"/>
              </a:ext>
            </a:extLst>
          </p:cNvPr>
          <p:cNvSpPr txBox="1"/>
          <p:nvPr/>
        </p:nvSpPr>
        <p:spPr>
          <a:xfrm>
            <a:off x="2598021" y="5438048"/>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t>
            </a:r>
          </a:p>
        </p:txBody>
      </p:sp>
      <p:sp>
        <p:nvSpPr>
          <p:cNvPr id="12" name="TextBox 11">
            <a:extLst>
              <a:ext uri="{FF2B5EF4-FFF2-40B4-BE49-F238E27FC236}">
                <a16:creationId xmlns:a16="http://schemas.microsoft.com/office/drawing/2014/main" id="{1548B81F-C1F9-7068-2623-883C8CA1AC91}"/>
              </a:ext>
            </a:extLst>
          </p:cNvPr>
          <p:cNvSpPr txBox="1"/>
          <p:nvPr/>
        </p:nvSpPr>
        <p:spPr>
          <a:xfrm>
            <a:off x="487881" y="2945057"/>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a:t>
            </a:r>
          </a:p>
        </p:txBody>
      </p:sp>
      <p:sp>
        <p:nvSpPr>
          <p:cNvPr id="13" name="TextBox 12">
            <a:extLst>
              <a:ext uri="{FF2B5EF4-FFF2-40B4-BE49-F238E27FC236}">
                <a16:creationId xmlns:a16="http://schemas.microsoft.com/office/drawing/2014/main" id="{A0E02A07-7198-F000-8BA0-722D5D798093}"/>
              </a:ext>
            </a:extLst>
          </p:cNvPr>
          <p:cNvSpPr txBox="1"/>
          <p:nvPr/>
        </p:nvSpPr>
        <p:spPr>
          <a:xfrm>
            <a:off x="487881" y="3776054"/>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t>
            </a:r>
          </a:p>
        </p:txBody>
      </p:sp>
      <p:sp>
        <p:nvSpPr>
          <p:cNvPr id="16" name="TextBox 15">
            <a:extLst>
              <a:ext uri="{FF2B5EF4-FFF2-40B4-BE49-F238E27FC236}">
                <a16:creationId xmlns:a16="http://schemas.microsoft.com/office/drawing/2014/main" id="{7B24A379-FEF3-F63E-5DBF-C102D4081ED6}"/>
              </a:ext>
            </a:extLst>
          </p:cNvPr>
          <p:cNvSpPr txBox="1"/>
          <p:nvPr/>
        </p:nvSpPr>
        <p:spPr>
          <a:xfrm>
            <a:off x="6818122" y="2945057"/>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sp>
        <p:nvSpPr>
          <p:cNvPr id="17" name="TextBox 16">
            <a:extLst>
              <a:ext uri="{FF2B5EF4-FFF2-40B4-BE49-F238E27FC236}">
                <a16:creationId xmlns:a16="http://schemas.microsoft.com/office/drawing/2014/main" id="{F8AE0E93-619C-AED9-D580-3146BAE58D9A}"/>
              </a:ext>
            </a:extLst>
          </p:cNvPr>
          <p:cNvSpPr txBox="1"/>
          <p:nvPr/>
        </p:nvSpPr>
        <p:spPr>
          <a:xfrm>
            <a:off x="6818122" y="3776054"/>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gh</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D847FD44-BED8-C4C3-5781-7ECCD3B5DFAC}"/>
              </a:ext>
            </a:extLst>
          </p:cNvPr>
          <p:cNvSpPr txBox="1"/>
          <p:nvPr/>
        </p:nvSpPr>
        <p:spPr>
          <a:xfrm>
            <a:off x="4707983" y="2945057"/>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a:t>
            </a:r>
          </a:p>
        </p:txBody>
      </p:sp>
      <p:sp>
        <p:nvSpPr>
          <p:cNvPr id="19" name="TextBox 18">
            <a:extLst>
              <a:ext uri="{FF2B5EF4-FFF2-40B4-BE49-F238E27FC236}">
                <a16:creationId xmlns:a16="http://schemas.microsoft.com/office/drawing/2014/main" id="{31058A63-8C43-8E1A-A2BA-5BAD04F34310}"/>
              </a:ext>
            </a:extLst>
          </p:cNvPr>
          <p:cNvSpPr txBox="1"/>
          <p:nvPr/>
        </p:nvSpPr>
        <p:spPr>
          <a:xfrm>
            <a:off x="4707983" y="3776054"/>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kn</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379B0B33-FCDB-1AB3-0839-7BC983539BC6}"/>
              </a:ext>
            </a:extLst>
          </p:cNvPr>
          <p:cNvSpPr txBox="1"/>
          <p:nvPr/>
        </p:nvSpPr>
        <p:spPr>
          <a:xfrm>
            <a:off x="4707983" y="4607051"/>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gn</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027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6" grpId="0" animBg="1"/>
      <p:bldP spid="17" grpId="0" animBg="1"/>
      <p:bldP spid="18" grpId="0" animBg="1"/>
      <p:bldP spid="19" grpId="0" animBg="1"/>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39541"/>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echo</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269008" y="3870370"/>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listen</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71161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chute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echo</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school</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515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anchor</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chord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mustache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1355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gnat</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ghastly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bustle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5250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castle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often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glisten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5629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0" y="2933280"/>
            <a:ext cx="9144000"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118</a:t>
            </a:r>
          </a:p>
          <a:p>
            <a:pPr algn="ctr"/>
            <a:r>
              <a:rPr lang="en-US" sz="4800" b="1" dirty="0">
                <a:solidFill>
                  <a:srgbClr val="E05436"/>
                </a:solidFill>
                <a:latin typeface="Century Gothic" panose="020B0502020202020204" pitchFamily="34" charset="0"/>
              </a:rPr>
              <a:t>Alternate ch, </a:t>
            </a:r>
            <a:r>
              <a:rPr lang="en-US" sz="4800" b="1" dirty="0" err="1">
                <a:solidFill>
                  <a:srgbClr val="E05436"/>
                </a:solidFill>
                <a:latin typeface="Century Gothic" panose="020B0502020202020204" pitchFamily="34" charset="0"/>
              </a:rPr>
              <a:t>gn</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gh</a:t>
            </a:r>
            <a:r>
              <a:rPr lang="en-US" sz="4800" b="1" dirty="0">
                <a:solidFill>
                  <a:srgbClr val="E05436"/>
                </a:solidFill>
                <a:latin typeface="Century Gothic" panose="020B0502020202020204" pitchFamily="34" charset="0"/>
              </a:rPr>
              <a:t>, silent t</a:t>
            </a:r>
          </a:p>
        </p:txBody>
      </p:sp>
    </p:spTree>
    <p:extLst>
      <p:ext uri="{BB962C8B-B14F-4D97-AF65-F5344CB8AC3E}">
        <p14:creationId xmlns:p14="http://schemas.microsoft.com/office/powerpoint/2010/main" val="14214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4FFEDA8E-EF39-BAF0-2D00-0843748400C9}"/>
              </a:ext>
            </a:extLst>
          </p:cNvPr>
          <p:cNvSpPr txBox="1">
            <a:spLocks noChangeArrowheads="1"/>
          </p:cNvSpPr>
          <p:nvPr/>
        </p:nvSpPr>
        <p:spPr bwMode="auto">
          <a:xfrm>
            <a:off x="3153383" y="539486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chip</a:t>
            </a:r>
          </a:p>
        </p:txBody>
      </p:sp>
      <p:sp>
        <p:nvSpPr>
          <p:cNvPr id="5" name="Rectangle 4">
            <a:extLst>
              <a:ext uri="{FF2B5EF4-FFF2-40B4-BE49-F238E27FC236}">
                <a16:creationId xmlns:a16="http://schemas.microsoft.com/office/drawing/2014/main" id="{F0E5EC62-E7CA-6DAE-F086-D9B1CD11E0D1}"/>
              </a:ext>
            </a:extLst>
          </p:cNvPr>
          <p:cNvSpPr/>
          <p:nvPr/>
        </p:nvSpPr>
        <p:spPr>
          <a:xfrm>
            <a:off x="3664606" y="24900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t>
            </a:r>
          </a:p>
        </p:txBody>
      </p:sp>
      <p:pic>
        <p:nvPicPr>
          <p:cNvPr id="8" name="Picture 7">
            <a:extLst>
              <a:ext uri="{FF2B5EF4-FFF2-40B4-BE49-F238E27FC236}">
                <a16:creationId xmlns:a16="http://schemas.microsoft.com/office/drawing/2014/main" id="{FBD61F26-BD82-0CA5-8CB1-04C0DD4B54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9" y="2154049"/>
            <a:ext cx="2304394" cy="3058930"/>
          </a:xfrm>
          <a:prstGeom prst="rect">
            <a:avLst/>
          </a:prstGeom>
          <a:ln w="12700">
            <a:solidFill>
              <a:schemeClr val="tx1"/>
            </a:solidFill>
          </a:ln>
        </p:spPr>
      </p:pic>
    </p:spTree>
    <p:extLst>
      <p:ext uri="{BB962C8B-B14F-4D97-AF65-F5344CB8AC3E}">
        <p14:creationId xmlns:p14="http://schemas.microsoft.com/office/powerpoint/2010/main" val="261536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4FFEDA8E-EF39-BAF0-2D00-0843748400C9}"/>
              </a:ext>
            </a:extLst>
          </p:cNvPr>
          <p:cNvSpPr txBox="1">
            <a:spLocks noChangeArrowheads="1"/>
          </p:cNvSpPr>
          <p:nvPr/>
        </p:nvSpPr>
        <p:spPr bwMode="auto">
          <a:xfrm>
            <a:off x="3153383" y="539486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chute</a:t>
            </a:r>
          </a:p>
        </p:txBody>
      </p:sp>
      <p:sp>
        <p:nvSpPr>
          <p:cNvPr id="5" name="Rectangle 4">
            <a:extLst>
              <a:ext uri="{FF2B5EF4-FFF2-40B4-BE49-F238E27FC236}">
                <a16:creationId xmlns:a16="http://schemas.microsoft.com/office/drawing/2014/main" id="{F0E5EC62-E7CA-6DAE-F086-D9B1CD11E0D1}"/>
              </a:ext>
            </a:extLst>
          </p:cNvPr>
          <p:cNvSpPr/>
          <p:nvPr/>
        </p:nvSpPr>
        <p:spPr>
          <a:xfrm>
            <a:off x="3664606" y="24900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t>
            </a:r>
          </a:p>
        </p:txBody>
      </p:sp>
      <p:pic>
        <p:nvPicPr>
          <p:cNvPr id="8" name="Picture 7">
            <a:extLst>
              <a:ext uri="{FF2B5EF4-FFF2-40B4-BE49-F238E27FC236}">
                <a16:creationId xmlns:a16="http://schemas.microsoft.com/office/drawing/2014/main" id="{D4CCEA14-D116-5BC3-AF1F-B34CBB88CA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9" y="2154049"/>
            <a:ext cx="2304394" cy="3058930"/>
          </a:xfrm>
          <a:prstGeom prst="rect">
            <a:avLst/>
          </a:prstGeom>
          <a:ln w="12700">
            <a:solidFill>
              <a:schemeClr val="tx1"/>
            </a:solidFill>
          </a:ln>
        </p:spPr>
      </p:pic>
    </p:spTree>
    <p:extLst>
      <p:ext uri="{BB962C8B-B14F-4D97-AF65-F5344CB8AC3E}">
        <p14:creationId xmlns:p14="http://schemas.microsoft.com/office/powerpoint/2010/main" val="283446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4FFEDA8E-EF39-BAF0-2D00-0843748400C9}"/>
              </a:ext>
            </a:extLst>
          </p:cNvPr>
          <p:cNvSpPr txBox="1">
            <a:spLocks noChangeArrowheads="1"/>
          </p:cNvSpPr>
          <p:nvPr/>
        </p:nvSpPr>
        <p:spPr bwMode="auto">
          <a:xfrm>
            <a:off x="3153383" y="539486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chord</a:t>
            </a:r>
          </a:p>
        </p:txBody>
      </p:sp>
      <p:sp>
        <p:nvSpPr>
          <p:cNvPr id="5" name="Rectangle 4">
            <a:extLst>
              <a:ext uri="{FF2B5EF4-FFF2-40B4-BE49-F238E27FC236}">
                <a16:creationId xmlns:a16="http://schemas.microsoft.com/office/drawing/2014/main" id="{F0E5EC62-E7CA-6DAE-F086-D9B1CD11E0D1}"/>
              </a:ext>
            </a:extLst>
          </p:cNvPr>
          <p:cNvSpPr/>
          <p:nvPr/>
        </p:nvSpPr>
        <p:spPr>
          <a:xfrm>
            <a:off x="3664606" y="24900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t>
            </a:r>
          </a:p>
        </p:txBody>
      </p:sp>
      <p:pic>
        <p:nvPicPr>
          <p:cNvPr id="8" name="Picture 7">
            <a:extLst>
              <a:ext uri="{FF2B5EF4-FFF2-40B4-BE49-F238E27FC236}">
                <a16:creationId xmlns:a16="http://schemas.microsoft.com/office/drawing/2014/main" id="{04E2AD75-B058-3A5A-A830-54FDDDDAF2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8" y="2152727"/>
            <a:ext cx="2304394" cy="3058929"/>
          </a:xfrm>
          <a:prstGeom prst="rect">
            <a:avLst/>
          </a:prstGeom>
          <a:ln w="12700">
            <a:solidFill>
              <a:schemeClr val="tx1"/>
            </a:solidFill>
          </a:ln>
        </p:spPr>
      </p:pic>
    </p:spTree>
    <p:extLst>
      <p:ext uri="{BB962C8B-B14F-4D97-AF65-F5344CB8AC3E}">
        <p14:creationId xmlns:p14="http://schemas.microsoft.com/office/powerpoint/2010/main" val="90511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4FFEDA8E-EF39-BAF0-2D00-0843748400C9}"/>
              </a:ext>
            </a:extLst>
          </p:cNvPr>
          <p:cNvSpPr txBox="1">
            <a:spLocks noChangeArrowheads="1"/>
          </p:cNvSpPr>
          <p:nvPr/>
        </p:nvSpPr>
        <p:spPr bwMode="auto">
          <a:xfrm>
            <a:off x="3153383" y="539486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knot</a:t>
            </a:r>
          </a:p>
        </p:txBody>
      </p:sp>
      <p:sp>
        <p:nvSpPr>
          <p:cNvPr id="5" name="Rectangle 4">
            <a:extLst>
              <a:ext uri="{FF2B5EF4-FFF2-40B4-BE49-F238E27FC236}">
                <a16:creationId xmlns:a16="http://schemas.microsoft.com/office/drawing/2014/main" id="{F0E5EC62-E7CA-6DAE-F086-D9B1CD11E0D1}"/>
              </a:ext>
            </a:extLst>
          </p:cNvPr>
          <p:cNvSpPr/>
          <p:nvPr/>
        </p:nvSpPr>
        <p:spPr>
          <a:xfrm>
            <a:off x="3664606" y="3536266"/>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kn</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 name="Graphic 6" descr="Mute speaker">
            <a:extLst>
              <a:ext uri="{FF2B5EF4-FFF2-40B4-BE49-F238E27FC236}">
                <a16:creationId xmlns:a16="http://schemas.microsoft.com/office/drawing/2014/main" id="{5E98165D-1C10-3424-6132-CCB4F68D42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86219" y="4807141"/>
            <a:ext cx="457200" cy="457200"/>
          </a:xfrm>
          <a:prstGeom prst="rect">
            <a:avLst/>
          </a:prstGeom>
        </p:spPr>
      </p:pic>
      <p:pic>
        <p:nvPicPr>
          <p:cNvPr id="9" name="Picture 8">
            <a:extLst>
              <a:ext uri="{FF2B5EF4-FFF2-40B4-BE49-F238E27FC236}">
                <a16:creationId xmlns:a16="http://schemas.microsoft.com/office/drawing/2014/main" id="{D84915D1-782B-D0D6-5772-4E7D234305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3880" y="262805"/>
            <a:ext cx="2304393" cy="3058930"/>
          </a:xfrm>
          <a:prstGeom prst="rect">
            <a:avLst/>
          </a:prstGeom>
          <a:ln w="12700">
            <a:solidFill>
              <a:schemeClr val="tx1"/>
            </a:solidFill>
          </a:ln>
        </p:spPr>
      </p:pic>
    </p:spTree>
    <p:extLst>
      <p:ext uri="{BB962C8B-B14F-4D97-AF65-F5344CB8AC3E}">
        <p14:creationId xmlns:p14="http://schemas.microsoft.com/office/powerpoint/2010/main" val="393435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4FFEDA8E-EF39-BAF0-2D00-0843748400C9}"/>
              </a:ext>
            </a:extLst>
          </p:cNvPr>
          <p:cNvSpPr txBox="1">
            <a:spLocks noChangeArrowheads="1"/>
          </p:cNvSpPr>
          <p:nvPr/>
        </p:nvSpPr>
        <p:spPr bwMode="auto">
          <a:xfrm>
            <a:off x="891801" y="539486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gnat</a:t>
            </a:r>
          </a:p>
        </p:txBody>
      </p:sp>
      <p:sp>
        <p:nvSpPr>
          <p:cNvPr id="5" name="Rectangle 4">
            <a:extLst>
              <a:ext uri="{FF2B5EF4-FFF2-40B4-BE49-F238E27FC236}">
                <a16:creationId xmlns:a16="http://schemas.microsoft.com/office/drawing/2014/main" id="{F0E5EC62-E7CA-6DAE-F086-D9B1CD11E0D1}"/>
              </a:ext>
            </a:extLst>
          </p:cNvPr>
          <p:cNvSpPr/>
          <p:nvPr/>
        </p:nvSpPr>
        <p:spPr>
          <a:xfrm>
            <a:off x="3664606" y="3536266"/>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gn</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extBox 21">
            <a:extLst>
              <a:ext uri="{FF2B5EF4-FFF2-40B4-BE49-F238E27FC236}">
                <a16:creationId xmlns:a16="http://schemas.microsoft.com/office/drawing/2014/main" id="{B1B3C54A-7B2E-65A4-841E-C01B613A9425}"/>
              </a:ext>
            </a:extLst>
          </p:cNvPr>
          <p:cNvSpPr txBox="1">
            <a:spLocks noChangeArrowheads="1"/>
          </p:cNvSpPr>
          <p:nvPr/>
        </p:nvSpPr>
        <p:spPr bwMode="auto">
          <a:xfrm>
            <a:off x="5414974" y="5394865"/>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reign</a:t>
            </a:r>
          </a:p>
        </p:txBody>
      </p:sp>
      <p:pic>
        <p:nvPicPr>
          <p:cNvPr id="8" name="Graphic 7" descr="Mute speaker">
            <a:extLst>
              <a:ext uri="{FF2B5EF4-FFF2-40B4-BE49-F238E27FC236}">
                <a16:creationId xmlns:a16="http://schemas.microsoft.com/office/drawing/2014/main" id="{875058FB-738A-BFD0-D966-D94CFF2207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82590" y="4807141"/>
            <a:ext cx="457200" cy="457200"/>
          </a:xfrm>
          <a:prstGeom prst="rect">
            <a:avLst/>
          </a:prstGeom>
        </p:spPr>
      </p:pic>
      <p:pic>
        <p:nvPicPr>
          <p:cNvPr id="9" name="Picture 8">
            <a:extLst>
              <a:ext uri="{FF2B5EF4-FFF2-40B4-BE49-F238E27FC236}">
                <a16:creationId xmlns:a16="http://schemas.microsoft.com/office/drawing/2014/main" id="{F25D3F41-C0B3-2510-9D11-5AF2BCDEB2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3880" y="262805"/>
            <a:ext cx="2304393" cy="3058930"/>
          </a:xfrm>
          <a:prstGeom prst="rect">
            <a:avLst/>
          </a:prstGeom>
          <a:ln w="12700">
            <a:solidFill>
              <a:schemeClr val="tx1"/>
            </a:solidFill>
          </a:ln>
        </p:spPr>
      </p:pic>
    </p:spTree>
    <p:extLst>
      <p:ext uri="{BB962C8B-B14F-4D97-AF65-F5344CB8AC3E}">
        <p14:creationId xmlns:p14="http://schemas.microsoft.com/office/powerpoint/2010/main" val="199831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4FFEDA8E-EF39-BAF0-2D00-0843748400C9}"/>
              </a:ext>
            </a:extLst>
          </p:cNvPr>
          <p:cNvSpPr txBox="1">
            <a:spLocks noChangeArrowheads="1"/>
          </p:cNvSpPr>
          <p:nvPr/>
        </p:nvSpPr>
        <p:spPr bwMode="auto">
          <a:xfrm>
            <a:off x="3153383" y="539486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ghost</a:t>
            </a:r>
          </a:p>
        </p:txBody>
      </p:sp>
      <p:sp>
        <p:nvSpPr>
          <p:cNvPr id="5" name="Rectangle 4">
            <a:extLst>
              <a:ext uri="{FF2B5EF4-FFF2-40B4-BE49-F238E27FC236}">
                <a16:creationId xmlns:a16="http://schemas.microsoft.com/office/drawing/2014/main" id="{F0E5EC62-E7CA-6DAE-F086-D9B1CD11E0D1}"/>
              </a:ext>
            </a:extLst>
          </p:cNvPr>
          <p:cNvSpPr/>
          <p:nvPr/>
        </p:nvSpPr>
        <p:spPr>
          <a:xfrm>
            <a:off x="3664606" y="24900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gh</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 name="Graphic 6" descr="Mute speaker">
            <a:extLst>
              <a:ext uri="{FF2B5EF4-FFF2-40B4-BE49-F238E27FC236}">
                <a16:creationId xmlns:a16="http://schemas.microsoft.com/office/drawing/2014/main" id="{167BF1CE-E3DC-3220-5891-B0F6A23B2B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96952" y="1514962"/>
            <a:ext cx="457200" cy="457200"/>
          </a:xfrm>
          <a:prstGeom prst="rect">
            <a:avLst/>
          </a:prstGeom>
        </p:spPr>
      </p:pic>
      <p:pic>
        <p:nvPicPr>
          <p:cNvPr id="9" name="Picture 8">
            <a:extLst>
              <a:ext uri="{FF2B5EF4-FFF2-40B4-BE49-F238E27FC236}">
                <a16:creationId xmlns:a16="http://schemas.microsoft.com/office/drawing/2014/main" id="{5E7823E7-D1A3-9C73-D102-5E043C7CD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6049" y="2154048"/>
            <a:ext cx="2340300" cy="3106593"/>
          </a:xfrm>
          <a:prstGeom prst="rect">
            <a:avLst/>
          </a:prstGeom>
          <a:ln w="12700">
            <a:solidFill>
              <a:schemeClr val="tx1"/>
            </a:solidFill>
          </a:ln>
        </p:spPr>
      </p:pic>
    </p:spTree>
    <p:extLst>
      <p:ext uri="{BB962C8B-B14F-4D97-AF65-F5344CB8AC3E}">
        <p14:creationId xmlns:p14="http://schemas.microsoft.com/office/powerpoint/2010/main" val="339886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4FFEDA8E-EF39-BAF0-2D00-0843748400C9}"/>
              </a:ext>
            </a:extLst>
          </p:cNvPr>
          <p:cNvSpPr txBox="1">
            <a:spLocks noChangeArrowheads="1"/>
          </p:cNvSpPr>
          <p:nvPr/>
        </p:nvSpPr>
        <p:spPr bwMode="auto">
          <a:xfrm>
            <a:off x="827379" y="4043273"/>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listen</a:t>
            </a:r>
          </a:p>
        </p:txBody>
      </p:sp>
      <p:sp>
        <p:nvSpPr>
          <p:cNvPr id="5" name="Rectangle 4">
            <a:extLst>
              <a:ext uri="{FF2B5EF4-FFF2-40B4-BE49-F238E27FC236}">
                <a16:creationId xmlns:a16="http://schemas.microsoft.com/office/drawing/2014/main" id="{F0E5EC62-E7CA-6DAE-F086-D9B1CD11E0D1}"/>
              </a:ext>
            </a:extLst>
          </p:cNvPr>
          <p:cNvSpPr/>
          <p:nvPr/>
        </p:nvSpPr>
        <p:spPr>
          <a:xfrm>
            <a:off x="3664606" y="24900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pic>
        <p:nvPicPr>
          <p:cNvPr id="7" name="Graphic 6" descr="Mute speaker">
            <a:extLst>
              <a:ext uri="{FF2B5EF4-FFF2-40B4-BE49-F238E27FC236}">
                <a16:creationId xmlns:a16="http://schemas.microsoft.com/office/drawing/2014/main" id="{167BF1CE-E3DC-3220-5891-B0F6A23B2B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43395" y="1416421"/>
            <a:ext cx="457200" cy="457200"/>
          </a:xfrm>
          <a:prstGeom prst="rect">
            <a:avLst/>
          </a:prstGeom>
        </p:spPr>
      </p:pic>
      <p:sp>
        <p:nvSpPr>
          <p:cNvPr id="8" name="TextBox 21">
            <a:extLst>
              <a:ext uri="{FF2B5EF4-FFF2-40B4-BE49-F238E27FC236}">
                <a16:creationId xmlns:a16="http://schemas.microsoft.com/office/drawing/2014/main" id="{F969D2C5-5207-170B-483E-1FC4794180C2}"/>
              </a:ext>
            </a:extLst>
          </p:cNvPr>
          <p:cNvSpPr txBox="1">
            <a:spLocks noChangeArrowheads="1"/>
          </p:cNvSpPr>
          <p:nvPr/>
        </p:nvSpPr>
        <p:spPr bwMode="auto">
          <a:xfrm>
            <a:off x="5100639" y="4043272"/>
            <a:ext cx="321597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whistle</a:t>
            </a:r>
          </a:p>
        </p:txBody>
      </p:sp>
      <p:sp>
        <p:nvSpPr>
          <p:cNvPr id="9" name="TextBox 21">
            <a:extLst>
              <a:ext uri="{FF2B5EF4-FFF2-40B4-BE49-F238E27FC236}">
                <a16:creationId xmlns:a16="http://schemas.microsoft.com/office/drawing/2014/main" id="{27E4D1CF-F47D-78A5-2EE7-F5BD8A14E256}"/>
              </a:ext>
            </a:extLst>
          </p:cNvPr>
          <p:cNvSpPr txBox="1">
            <a:spLocks noChangeArrowheads="1"/>
          </p:cNvSpPr>
          <p:nvPr/>
        </p:nvSpPr>
        <p:spPr bwMode="auto">
          <a:xfrm>
            <a:off x="827379" y="2544332"/>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7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sten</a:t>
            </a:r>
            <a:endPar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TextBox 21">
            <a:extLst>
              <a:ext uri="{FF2B5EF4-FFF2-40B4-BE49-F238E27FC236}">
                <a16:creationId xmlns:a16="http://schemas.microsoft.com/office/drawing/2014/main" id="{C1BA5D8B-BDD7-7BEB-4BAC-4E4D17E530EE}"/>
              </a:ext>
            </a:extLst>
          </p:cNvPr>
          <p:cNvSpPr txBox="1">
            <a:spLocks noChangeArrowheads="1"/>
          </p:cNvSpPr>
          <p:nvPr/>
        </p:nvSpPr>
        <p:spPr bwMode="auto">
          <a:xfrm>
            <a:off x="5100639" y="2544331"/>
            <a:ext cx="321597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7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stle</a:t>
            </a:r>
            <a:endPar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1" name="Graphic 10" descr="Mute speaker">
            <a:extLst>
              <a:ext uri="{FF2B5EF4-FFF2-40B4-BE49-F238E27FC236}">
                <a16:creationId xmlns:a16="http://schemas.microsoft.com/office/drawing/2014/main" id="{9439FD97-FEBF-D998-B2B3-5D9E3D1F33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03088" y="3516060"/>
            <a:ext cx="398715" cy="398715"/>
          </a:xfrm>
          <a:prstGeom prst="rect">
            <a:avLst/>
          </a:prstGeom>
        </p:spPr>
      </p:pic>
      <p:pic>
        <p:nvPicPr>
          <p:cNvPr id="12" name="Graphic 11" descr="Mute speaker">
            <a:extLst>
              <a:ext uri="{FF2B5EF4-FFF2-40B4-BE49-F238E27FC236}">
                <a16:creationId xmlns:a16="http://schemas.microsoft.com/office/drawing/2014/main" id="{FB89D7AE-380E-4043-430D-5462C38AE3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23556" y="3516059"/>
            <a:ext cx="398715" cy="398715"/>
          </a:xfrm>
          <a:prstGeom prst="rect">
            <a:avLst/>
          </a:prstGeom>
        </p:spPr>
      </p:pic>
    </p:spTree>
    <p:extLst>
      <p:ext uri="{BB962C8B-B14F-4D97-AF65-F5344CB8AC3E}">
        <p14:creationId xmlns:p14="http://schemas.microsoft.com/office/powerpoint/2010/main" val="212892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7274CE-6F8F-C057-C14E-1AA0F05334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454" y="560955"/>
            <a:ext cx="1792579" cy="2379530"/>
          </a:xfrm>
          <a:prstGeom prst="rect">
            <a:avLst/>
          </a:prstGeom>
          <a:ln w="12700">
            <a:solidFill>
              <a:schemeClr val="tx1"/>
            </a:solidFill>
          </a:ln>
        </p:spPr>
      </p:pic>
      <p:pic>
        <p:nvPicPr>
          <p:cNvPr id="5" name="Picture 4">
            <a:extLst>
              <a:ext uri="{FF2B5EF4-FFF2-40B4-BE49-F238E27FC236}">
                <a16:creationId xmlns:a16="http://schemas.microsoft.com/office/drawing/2014/main" id="{AC825FB3-437C-5E67-76DB-2A95A12D4C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2339" y="560955"/>
            <a:ext cx="1792579" cy="2379530"/>
          </a:xfrm>
          <a:prstGeom prst="rect">
            <a:avLst/>
          </a:prstGeom>
          <a:ln w="12700">
            <a:solidFill>
              <a:schemeClr val="tx1"/>
            </a:solidFill>
          </a:ln>
        </p:spPr>
      </p:pic>
      <p:pic>
        <p:nvPicPr>
          <p:cNvPr id="6" name="Picture 5">
            <a:extLst>
              <a:ext uri="{FF2B5EF4-FFF2-40B4-BE49-F238E27FC236}">
                <a16:creationId xmlns:a16="http://schemas.microsoft.com/office/drawing/2014/main" id="{CF33E878-7C6C-382D-05D5-E5BB736D13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2416" y="560955"/>
            <a:ext cx="1792580" cy="2379530"/>
          </a:xfrm>
          <a:prstGeom prst="rect">
            <a:avLst/>
          </a:prstGeom>
          <a:ln w="12700">
            <a:solidFill>
              <a:schemeClr val="tx1"/>
            </a:solidFill>
          </a:ln>
        </p:spPr>
      </p:pic>
      <p:pic>
        <p:nvPicPr>
          <p:cNvPr id="7" name="Picture 6">
            <a:extLst>
              <a:ext uri="{FF2B5EF4-FFF2-40B4-BE49-F238E27FC236}">
                <a16:creationId xmlns:a16="http://schemas.microsoft.com/office/drawing/2014/main" id="{06DE5854-161F-734C-B427-B8F97F5EA1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2378" y="560955"/>
            <a:ext cx="1792579" cy="2379530"/>
          </a:xfrm>
          <a:prstGeom prst="rect">
            <a:avLst/>
          </a:prstGeom>
          <a:ln w="12700">
            <a:solidFill>
              <a:schemeClr val="tx1"/>
            </a:solidFill>
          </a:ln>
        </p:spPr>
      </p:pic>
      <p:sp>
        <p:nvSpPr>
          <p:cNvPr id="8" name="TextBox 7">
            <a:extLst>
              <a:ext uri="{FF2B5EF4-FFF2-40B4-BE49-F238E27FC236}">
                <a16:creationId xmlns:a16="http://schemas.microsoft.com/office/drawing/2014/main" id="{56BC531E-D825-E64B-2389-3320F53FD851}"/>
              </a:ext>
            </a:extLst>
          </p:cNvPr>
          <p:cNvSpPr txBox="1"/>
          <p:nvPr/>
        </p:nvSpPr>
        <p:spPr>
          <a:xfrm>
            <a:off x="2598021" y="2945057"/>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9" name="TextBox 8">
            <a:extLst>
              <a:ext uri="{FF2B5EF4-FFF2-40B4-BE49-F238E27FC236}">
                <a16:creationId xmlns:a16="http://schemas.microsoft.com/office/drawing/2014/main" id="{BD4ED9F8-3637-C44B-C727-28769235709E}"/>
              </a:ext>
            </a:extLst>
          </p:cNvPr>
          <p:cNvSpPr txBox="1"/>
          <p:nvPr/>
        </p:nvSpPr>
        <p:spPr>
          <a:xfrm>
            <a:off x="2598021" y="3776054"/>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a:t>
            </a:r>
          </a:p>
        </p:txBody>
      </p:sp>
      <p:sp>
        <p:nvSpPr>
          <p:cNvPr id="10" name="TextBox 9">
            <a:extLst>
              <a:ext uri="{FF2B5EF4-FFF2-40B4-BE49-F238E27FC236}">
                <a16:creationId xmlns:a16="http://schemas.microsoft.com/office/drawing/2014/main" id="{38332BB7-0108-ADF0-F066-BA871175E409}"/>
              </a:ext>
            </a:extLst>
          </p:cNvPr>
          <p:cNvSpPr txBox="1"/>
          <p:nvPr/>
        </p:nvSpPr>
        <p:spPr>
          <a:xfrm>
            <a:off x="2598021" y="4607051"/>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ck</a:t>
            </a:r>
          </a:p>
        </p:txBody>
      </p:sp>
      <p:sp>
        <p:nvSpPr>
          <p:cNvPr id="11" name="TextBox 10">
            <a:extLst>
              <a:ext uri="{FF2B5EF4-FFF2-40B4-BE49-F238E27FC236}">
                <a16:creationId xmlns:a16="http://schemas.microsoft.com/office/drawing/2014/main" id="{2B6B64AF-F5A7-1803-D9D5-E173CA78561C}"/>
              </a:ext>
            </a:extLst>
          </p:cNvPr>
          <p:cNvSpPr txBox="1"/>
          <p:nvPr/>
        </p:nvSpPr>
        <p:spPr>
          <a:xfrm>
            <a:off x="2598021" y="5438048"/>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t>
            </a:r>
          </a:p>
        </p:txBody>
      </p:sp>
      <p:sp>
        <p:nvSpPr>
          <p:cNvPr id="12" name="TextBox 11">
            <a:extLst>
              <a:ext uri="{FF2B5EF4-FFF2-40B4-BE49-F238E27FC236}">
                <a16:creationId xmlns:a16="http://schemas.microsoft.com/office/drawing/2014/main" id="{1548B81F-C1F9-7068-2623-883C8CA1AC91}"/>
              </a:ext>
            </a:extLst>
          </p:cNvPr>
          <p:cNvSpPr txBox="1"/>
          <p:nvPr/>
        </p:nvSpPr>
        <p:spPr>
          <a:xfrm>
            <a:off x="487881" y="2945057"/>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a:t>
            </a:r>
          </a:p>
        </p:txBody>
      </p:sp>
      <p:sp>
        <p:nvSpPr>
          <p:cNvPr id="13" name="TextBox 12">
            <a:extLst>
              <a:ext uri="{FF2B5EF4-FFF2-40B4-BE49-F238E27FC236}">
                <a16:creationId xmlns:a16="http://schemas.microsoft.com/office/drawing/2014/main" id="{A0E02A07-7198-F000-8BA0-722D5D798093}"/>
              </a:ext>
            </a:extLst>
          </p:cNvPr>
          <p:cNvSpPr txBox="1"/>
          <p:nvPr/>
        </p:nvSpPr>
        <p:spPr>
          <a:xfrm>
            <a:off x="487881" y="3776054"/>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t>
            </a:r>
          </a:p>
        </p:txBody>
      </p:sp>
      <p:sp>
        <p:nvSpPr>
          <p:cNvPr id="16" name="TextBox 15">
            <a:extLst>
              <a:ext uri="{FF2B5EF4-FFF2-40B4-BE49-F238E27FC236}">
                <a16:creationId xmlns:a16="http://schemas.microsoft.com/office/drawing/2014/main" id="{7B24A379-FEF3-F63E-5DBF-C102D4081ED6}"/>
              </a:ext>
            </a:extLst>
          </p:cNvPr>
          <p:cNvSpPr txBox="1"/>
          <p:nvPr/>
        </p:nvSpPr>
        <p:spPr>
          <a:xfrm>
            <a:off x="6818122" y="2945057"/>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sp>
        <p:nvSpPr>
          <p:cNvPr id="17" name="TextBox 16">
            <a:extLst>
              <a:ext uri="{FF2B5EF4-FFF2-40B4-BE49-F238E27FC236}">
                <a16:creationId xmlns:a16="http://schemas.microsoft.com/office/drawing/2014/main" id="{F8AE0E93-619C-AED9-D580-3146BAE58D9A}"/>
              </a:ext>
            </a:extLst>
          </p:cNvPr>
          <p:cNvSpPr txBox="1"/>
          <p:nvPr/>
        </p:nvSpPr>
        <p:spPr>
          <a:xfrm>
            <a:off x="6818122" y="3776054"/>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gh</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D847FD44-BED8-C4C3-5781-7ECCD3B5DFAC}"/>
              </a:ext>
            </a:extLst>
          </p:cNvPr>
          <p:cNvSpPr txBox="1"/>
          <p:nvPr/>
        </p:nvSpPr>
        <p:spPr>
          <a:xfrm>
            <a:off x="4707983" y="2945057"/>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a:t>
            </a:r>
          </a:p>
        </p:txBody>
      </p:sp>
      <p:sp>
        <p:nvSpPr>
          <p:cNvPr id="19" name="TextBox 18">
            <a:extLst>
              <a:ext uri="{FF2B5EF4-FFF2-40B4-BE49-F238E27FC236}">
                <a16:creationId xmlns:a16="http://schemas.microsoft.com/office/drawing/2014/main" id="{31058A63-8C43-8E1A-A2BA-5BAD04F34310}"/>
              </a:ext>
            </a:extLst>
          </p:cNvPr>
          <p:cNvSpPr txBox="1"/>
          <p:nvPr/>
        </p:nvSpPr>
        <p:spPr>
          <a:xfrm>
            <a:off x="4707983" y="3776054"/>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kn</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379B0B33-FCDB-1AB3-0839-7BC983539BC6}"/>
              </a:ext>
            </a:extLst>
          </p:cNvPr>
          <p:cNvSpPr txBox="1"/>
          <p:nvPr/>
        </p:nvSpPr>
        <p:spPr>
          <a:xfrm>
            <a:off x="4707983" y="4607051"/>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gn</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061677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chef</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school</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listen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340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gnat</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gnaw</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ghost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9923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buy</a:t>
            </a:r>
          </a:p>
        </p:txBody>
      </p:sp>
      <p:sp>
        <p:nvSpPr>
          <p:cNvPr id="2" name="Rectangle 1">
            <a:extLst>
              <a:ext uri="{FF2B5EF4-FFF2-40B4-BE49-F238E27FC236}">
                <a16:creationId xmlns:a16="http://schemas.microsoft.com/office/drawing/2014/main" id="{4AF847E3-A911-4C0F-B6A2-9334BB260FA4}"/>
              </a:ext>
            </a:extLst>
          </p:cNvPr>
          <p:cNvSpPr/>
          <p:nvPr/>
        </p:nvSpPr>
        <p:spPr>
          <a:xfrm>
            <a:off x="3415165" y="407771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8DDEF4D9-006A-0445-906B-27BDBCE2515F}"/>
              </a:ext>
            </a:extLst>
          </p:cNvPr>
          <p:cNvSpPr/>
          <p:nvPr/>
        </p:nvSpPr>
        <p:spPr>
          <a:xfrm>
            <a:off x="4707959"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4A5C5B9F-8DD9-034F-903D-E970F3F07013}"/>
              </a:ext>
            </a:extLst>
          </p:cNvPr>
          <p:cNvCxnSpPr>
            <a:cxnSpLocks/>
          </p:cNvCxnSpPr>
          <p:nvPr/>
        </p:nvCxnSpPr>
        <p:spPr>
          <a:xfrm>
            <a:off x="4378518" y="3929332"/>
            <a:ext cx="1470992"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7F1DC8F-40F8-BA55-FE7B-BEAAED7FBD49}"/>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01691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guy</a:t>
            </a:r>
          </a:p>
        </p:txBody>
      </p:sp>
      <p:sp>
        <p:nvSpPr>
          <p:cNvPr id="2" name="Rectangle 1">
            <a:extLst>
              <a:ext uri="{FF2B5EF4-FFF2-40B4-BE49-F238E27FC236}">
                <a16:creationId xmlns:a16="http://schemas.microsoft.com/office/drawing/2014/main" id="{4AF847E3-A911-4C0F-B6A2-9334BB260FA4}"/>
              </a:ext>
            </a:extLst>
          </p:cNvPr>
          <p:cNvSpPr/>
          <p:nvPr/>
        </p:nvSpPr>
        <p:spPr>
          <a:xfrm>
            <a:off x="3400084"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8D379404-01BB-784C-9924-0BB2E6C73D1E}"/>
              </a:ext>
            </a:extLst>
          </p:cNvPr>
          <p:cNvSpPr/>
          <p:nvPr/>
        </p:nvSpPr>
        <p:spPr>
          <a:xfrm>
            <a:off x="4658264"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0CBA6D3C-2886-7843-A136-90028247F551}"/>
              </a:ext>
            </a:extLst>
          </p:cNvPr>
          <p:cNvCxnSpPr>
            <a:cxnSpLocks/>
          </p:cNvCxnSpPr>
          <p:nvPr/>
        </p:nvCxnSpPr>
        <p:spPr>
          <a:xfrm>
            <a:off x="4409225" y="3929332"/>
            <a:ext cx="1292087"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439F8E4F-611B-B5FE-A8AF-D447D1FC7D7D}"/>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0565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guess</a:t>
            </a:r>
          </a:p>
        </p:txBody>
      </p:sp>
      <p:sp>
        <p:nvSpPr>
          <p:cNvPr id="2" name="Rectangle 1">
            <a:extLst>
              <a:ext uri="{FF2B5EF4-FFF2-40B4-BE49-F238E27FC236}">
                <a16:creationId xmlns:a16="http://schemas.microsoft.com/office/drawing/2014/main" id="{4AF847E3-A911-4C0F-B6A2-9334BB260FA4}"/>
              </a:ext>
            </a:extLst>
          </p:cNvPr>
          <p:cNvSpPr/>
          <p:nvPr/>
        </p:nvSpPr>
        <p:spPr>
          <a:xfrm>
            <a:off x="2695593"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7CA55D2-D5A0-4BE6-8B50-ECED414CCB26}"/>
              </a:ext>
            </a:extLst>
          </p:cNvPr>
          <p:cNvSpPr/>
          <p:nvPr/>
        </p:nvSpPr>
        <p:spPr>
          <a:xfrm>
            <a:off x="5744867"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698C4F95-6301-A747-AC98-0094EDFF54F8}"/>
              </a:ext>
            </a:extLst>
          </p:cNvPr>
          <p:cNvSpPr/>
          <p:nvPr/>
        </p:nvSpPr>
        <p:spPr>
          <a:xfrm>
            <a:off x="4075604"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AA83B3AC-DD11-0D4C-B442-2413303D5357}"/>
              </a:ext>
            </a:extLst>
          </p:cNvPr>
          <p:cNvCxnSpPr>
            <a:cxnSpLocks/>
          </p:cNvCxnSpPr>
          <p:nvPr/>
        </p:nvCxnSpPr>
        <p:spPr>
          <a:xfrm>
            <a:off x="3691618" y="3929332"/>
            <a:ext cx="1537405" cy="1"/>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2151FA1-3D2F-C502-6243-3BD7B19A6630}"/>
              </a:ext>
            </a:extLst>
          </p:cNvPr>
          <p:cNvCxnSpPr>
            <a:cxnSpLocks/>
          </p:cNvCxnSpPr>
          <p:nvPr/>
        </p:nvCxnSpPr>
        <p:spPr>
          <a:xfrm>
            <a:off x="5493897" y="392374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CE11AD5-AFFC-6323-AFFE-ABA9E39D19B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0702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guest</a:t>
            </a:r>
          </a:p>
        </p:txBody>
      </p:sp>
      <p:sp>
        <p:nvSpPr>
          <p:cNvPr id="2" name="Rectangle 1">
            <a:extLst>
              <a:ext uri="{FF2B5EF4-FFF2-40B4-BE49-F238E27FC236}">
                <a16:creationId xmlns:a16="http://schemas.microsoft.com/office/drawing/2014/main" id="{4AF847E3-A911-4C0F-B6A2-9334BB260FA4}"/>
              </a:ext>
            </a:extLst>
          </p:cNvPr>
          <p:cNvSpPr/>
          <p:nvPr/>
        </p:nvSpPr>
        <p:spPr>
          <a:xfrm>
            <a:off x="2827669" y="408440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7CA55D2-D5A0-4BE6-8B50-ECED414CCB26}"/>
              </a:ext>
            </a:extLst>
          </p:cNvPr>
          <p:cNvSpPr/>
          <p:nvPr/>
        </p:nvSpPr>
        <p:spPr>
          <a:xfrm>
            <a:off x="5482297" y="408440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9490E8C-E4B9-4D59-BC7B-A9E9A76462B7}"/>
              </a:ext>
            </a:extLst>
          </p:cNvPr>
          <p:cNvSpPr/>
          <p:nvPr/>
        </p:nvSpPr>
        <p:spPr>
          <a:xfrm>
            <a:off x="6193216" y="408440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0EA3ABAE-762F-5640-B4F1-1636FCDEFE1F}"/>
              </a:ext>
            </a:extLst>
          </p:cNvPr>
          <p:cNvSpPr/>
          <p:nvPr/>
        </p:nvSpPr>
        <p:spPr>
          <a:xfrm>
            <a:off x="4072832" y="407842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0D865B34-6991-1F4F-B05C-00878A72F148}"/>
              </a:ext>
            </a:extLst>
          </p:cNvPr>
          <p:cNvCxnSpPr>
            <a:cxnSpLocks/>
          </p:cNvCxnSpPr>
          <p:nvPr/>
        </p:nvCxnSpPr>
        <p:spPr>
          <a:xfrm>
            <a:off x="3771900" y="3929332"/>
            <a:ext cx="160020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60C62FE-96DB-C7B2-0519-A8306330F88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78185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guide</a:t>
            </a:r>
          </a:p>
        </p:txBody>
      </p:sp>
      <p:sp>
        <p:nvSpPr>
          <p:cNvPr id="2" name="Rectangle 1">
            <a:extLst>
              <a:ext uri="{FF2B5EF4-FFF2-40B4-BE49-F238E27FC236}">
                <a16:creationId xmlns:a16="http://schemas.microsoft.com/office/drawing/2014/main" id="{4AF847E3-A911-4C0F-B6A2-9334BB260FA4}"/>
              </a:ext>
            </a:extLst>
          </p:cNvPr>
          <p:cNvSpPr/>
          <p:nvPr/>
        </p:nvSpPr>
        <p:spPr>
          <a:xfrm>
            <a:off x="2695593" y="4086637"/>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7CA55D2-D5A0-4BE6-8B50-ECED414CCB26}"/>
              </a:ext>
            </a:extLst>
          </p:cNvPr>
          <p:cNvSpPr/>
          <p:nvPr/>
        </p:nvSpPr>
        <p:spPr>
          <a:xfrm>
            <a:off x="5130540" y="4086637"/>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D7D8649E-DECD-EF45-95D9-CF6B8939DA1A}"/>
              </a:ext>
            </a:extLst>
          </p:cNvPr>
          <p:cNvSpPr/>
          <p:nvPr/>
        </p:nvSpPr>
        <p:spPr>
          <a:xfrm>
            <a:off x="3847004" y="4091098"/>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03543668-4487-C048-B39D-AD22E0C0C426}"/>
              </a:ext>
            </a:extLst>
          </p:cNvPr>
          <p:cNvCxnSpPr>
            <a:cxnSpLocks/>
          </p:cNvCxnSpPr>
          <p:nvPr/>
        </p:nvCxnSpPr>
        <p:spPr>
          <a:xfrm>
            <a:off x="3597965" y="3929332"/>
            <a:ext cx="1292087"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BB0687A-67C7-B197-56BF-6A7C87C0928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art 4">
            <a:extLst>
              <a:ext uri="{FF2B5EF4-FFF2-40B4-BE49-F238E27FC236}">
                <a16:creationId xmlns:a16="http://schemas.microsoft.com/office/drawing/2014/main" id="{68BC72FD-A19E-82BB-69B9-F242F449D18C}"/>
              </a:ext>
            </a:extLst>
          </p:cNvPr>
          <p:cNvSpPr/>
          <p:nvPr/>
        </p:nvSpPr>
        <p:spPr>
          <a:xfrm>
            <a:off x="6029359"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7397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young</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549863"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7CA55D2-D5A0-4BE6-8B50-ECED414CCB26}"/>
              </a:ext>
            </a:extLst>
          </p:cNvPr>
          <p:cNvSpPr/>
          <p:nvPr/>
        </p:nvSpPr>
        <p:spPr>
          <a:xfrm>
            <a:off x="5671976"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367924A9-CF15-864E-B7BC-DFDF9D38A277}"/>
              </a:ext>
            </a:extLst>
          </p:cNvPr>
          <p:cNvSpPr/>
          <p:nvPr/>
        </p:nvSpPr>
        <p:spPr>
          <a:xfrm>
            <a:off x="3728738"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A3F3AC03-73C2-BB4A-ABE6-756408FE0A60}"/>
              </a:ext>
            </a:extLst>
          </p:cNvPr>
          <p:cNvCxnSpPr>
            <a:cxnSpLocks/>
          </p:cNvCxnSpPr>
          <p:nvPr/>
        </p:nvCxnSpPr>
        <p:spPr>
          <a:xfrm>
            <a:off x="3364477" y="3916251"/>
            <a:ext cx="1527936"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B9C7210-2A1A-C385-0EBD-9C58BB198B9E}"/>
              </a:ext>
            </a:extLst>
          </p:cNvPr>
          <p:cNvCxnSpPr>
            <a:cxnSpLocks/>
          </p:cNvCxnSpPr>
          <p:nvPr/>
        </p:nvCxnSpPr>
        <p:spPr>
          <a:xfrm>
            <a:off x="5170034" y="3916251"/>
            <a:ext cx="172544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DE3FF4F-BFE8-0E3A-2E6C-AFAA60C47A4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8">
            <a:extLst>
              <a:ext uri="{FF2B5EF4-FFF2-40B4-BE49-F238E27FC236}">
                <a16:creationId xmlns:a16="http://schemas.microsoft.com/office/drawing/2014/main" id="{0AED0B03-36E7-CAC7-2AFB-BA82F9FCFD65}"/>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574788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touch</a:t>
            </a:r>
          </a:p>
        </p:txBody>
      </p:sp>
      <p:sp>
        <p:nvSpPr>
          <p:cNvPr id="2" name="Rectangle 1">
            <a:extLst>
              <a:ext uri="{FF2B5EF4-FFF2-40B4-BE49-F238E27FC236}">
                <a16:creationId xmlns:a16="http://schemas.microsoft.com/office/drawing/2014/main" id="{4AF847E3-A911-4C0F-B6A2-9334BB260FA4}"/>
              </a:ext>
            </a:extLst>
          </p:cNvPr>
          <p:cNvSpPr/>
          <p:nvPr/>
        </p:nvSpPr>
        <p:spPr>
          <a:xfrm>
            <a:off x="2471357"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B7E2190-00DD-41CC-AEC6-BF84D4FDBDAF}"/>
              </a:ext>
            </a:extLst>
          </p:cNvPr>
          <p:cNvSpPr/>
          <p:nvPr/>
        </p:nvSpPr>
        <p:spPr>
          <a:xfrm>
            <a:off x="5591473"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4B8AD467-7875-394E-9D58-037268BACEAB}"/>
              </a:ext>
            </a:extLst>
          </p:cNvPr>
          <p:cNvSpPr/>
          <p:nvPr/>
        </p:nvSpPr>
        <p:spPr>
          <a:xfrm>
            <a:off x="3609713"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D3CE001A-8149-9246-9CE8-BBA555C1B1E3}"/>
              </a:ext>
            </a:extLst>
          </p:cNvPr>
          <p:cNvCxnSpPr>
            <a:cxnSpLocks/>
          </p:cNvCxnSpPr>
          <p:nvPr/>
        </p:nvCxnSpPr>
        <p:spPr>
          <a:xfrm>
            <a:off x="3254311" y="3895843"/>
            <a:ext cx="146304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5C42D31-42B3-D6AB-756D-342BE1D9034F}"/>
              </a:ext>
            </a:extLst>
          </p:cNvPr>
          <p:cNvCxnSpPr>
            <a:cxnSpLocks/>
          </p:cNvCxnSpPr>
          <p:nvPr/>
        </p:nvCxnSpPr>
        <p:spPr>
          <a:xfrm>
            <a:off x="5114929" y="3895843"/>
            <a:ext cx="1593169"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B37CC56-B7F2-DFFD-2F21-A6230CF274A8}"/>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ar: 5 Points 8">
            <a:extLst>
              <a:ext uri="{FF2B5EF4-FFF2-40B4-BE49-F238E27FC236}">
                <a16:creationId xmlns:a16="http://schemas.microsoft.com/office/drawing/2014/main" id="{D5165AE9-55D7-9555-58DF-62B769C048B9}"/>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7533546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0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young girl wanted to go to school to become a chef. </a:t>
            </a:r>
            <a:endParaRPr kumimoji="0"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16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0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How often do you listen to music?</a:t>
            </a:r>
            <a:endParaRPr kumimoji="0"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450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0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They say there are ghosts and gnomes in the castle.</a:t>
            </a:r>
            <a:endParaRPr kumimoji="0"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50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The School Chorus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Chris is in the school chorus. The chorus is a group of students who sing together. Chris goes to chorus practice every day after school. At chorus practice, the students learn how to</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sing new songs.</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First, everyone listens to their teacher sing the song. Next, they hum the song. Then, they whistle the tune. Finally, they all sing together.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After many weeks of practice, the chorus learned eight new songs. They were now ready to sing with the orchestra. The orchestra is a group of students who play instruments together.</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953934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c</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88187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 chorus and the orchestra met in the auditorium to perform. The music they made was beautiful. It echoed through the halls and brought joy to all who could hear it.</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967</TotalTime>
  <Words>1023</Words>
  <Application>Microsoft Office PowerPoint</Application>
  <PresentationFormat>On-screen Show (4:3)</PresentationFormat>
  <Paragraphs>208</Paragraphs>
  <Slides>92</Slides>
  <Notes>30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92</vt:i4>
      </vt:variant>
    </vt:vector>
  </HeadingPairs>
  <TitlesOfParts>
    <vt:vector size="96" baseType="lpstr">
      <vt:lpstr>Arial</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46</cp:revision>
  <dcterms:created xsi:type="dcterms:W3CDTF">2022-06-06T14:24:31Z</dcterms:created>
  <dcterms:modified xsi:type="dcterms:W3CDTF">2024-12-21T02:46:16Z</dcterms:modified>
</cp:coreProperties>
</file>