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2"/>
  </p:notesMasterIdLst>
  <p:sldIdLst>
    <p:sldId id="2247" r:id="rId2"/>
    <p:sldId id="2199" r:id="rId3"/>
    <p:sldId id="3049" r:id="rId4"/>
    <p:sldId id="2248" r:id="rId5"/>
    <p:sldId id="2240" r:id="rId6"/>
    <p:sldId id="2238" r:id="rId7"/>
    <p:sldId id="2241" r:id="rId8"/>
    <p:sldId id="2198" r:id="rId9"/>
    <p:sldId id="3805" r:id="rId10"/>
    <p:sldId id="3829" r:id="rId11"/>
    <p:sldId id="3806" r:id="rId12"/>
    <p:sldId id="3807" r:id="rId13"/>
    <p:sldId id="3808" r:id="rId14"/>
    <p:sldId id="3809" r:id="rId15"/>
    <p:sldId id="3810" r:id="rId16"/>
    <p:sldId id="3811" r:id="rId17"/>
    <p:sldId id="3812" r:id="rId18"/>
    <p:sldId id="3813" r:id="rId19"/>
    <p:sldId id="3814" r:id="rId20"/>
    <p:sldId id="3815" r:id="rId21"/>
    <p:sldId id="3816" r:id="rId22"/>
    <p:sldId id="4248" r:id="rId23"/>
    <p:sldId id="3817" r:id="rId24"/>
    <p:sldId id="3818" r:id="rId25"/>
    <p:sldId id="3819" r:id="rId26"/>
    <p:sldId id="3821" r:id="rId27"/>
    <p:sldId id="3825" r:id="rId28"/>
    <p:sldId id="2242" r:id="rId29"/>
    <p:sldId id="2200" r:id="rId30"/>
    <p:sldId id="2201" r:id="rId31"/>
    <p:sldId id="2243" r:id="rId32"/>
    <p:sldId id="2202" r:id="rId33"/>
    <p:sldId id="2244" r:id="rId34"/>
    <p:sldId id="2203" r:id="rId35"/>
    <p:sldId id="3419" r:id="rId36"/>
    <p:sldId id="3767" r:id="rId37"/>
    <p:sldId id="3458" r:id="rId38"/>
    <p:sldId id="3457" r:id="rId39"/>
    <p:sldId id="3456" r:id="rId40"/>
    <p:sldId id="3459" r:id="rId41"/>
    <p:sldId id="3460" r:id="rId42"/>
    <p:sldId id="3461" r:id="rId43"/>
    <p:sldId id="3462" r:id="rId44"/>
    <p:sldId id="3463" r:id="rId45"/>
    <p:sldId id="2931" r:id="rId46"/>
    <p:sldId id="4030" r:id="rId47"/>
    <p:sldId id="4234" r:id="rId48"/>
    <p:sldId id="4236" r:id="rId49"/>
    <p:sldId id="4235" r:id="rId50"/>
    <p:sldId id="2213" r:id="rId51"/>
    <p:sldId id="2214" r:id="rId52"/>
    <p:sldId id="2245" r:id="rId53"/>
    <p:sldId id="2216" r:id="rId54"/>
    <p:sldId id="2250" r:id="rId55"/>
    <p:sldId id="2217" r:id="rId56"/>
    <p:sldId id="368" r:id="rId57"/>
    <p:sldId id="4237" r:id="rId58"/>
    <p:sldId id="4238" r:id="rId59"/>
    <p:sldId id="4239" r:id="rId60"/>
    <p:sldId id="4240" r:id="rId61"/>
    <p:sldId id="4241" r:id="rId62"/>
    <p:sldId id="4242" r:id="rId63"/>
    <p:sldId id="4243" r:id="rId64"/>
    <p:sldId id="4244" r:id="rId65"/>
    <p:sldId id="4245" r:id="rId66"/>
    <p:sldId id="4246" r:id="rId67"/>
    <p:sldId id="4247" r:id="rId68"/>
    <p:sldId id="2395" r:id="rId69"/>
    <p:sldId id="2221" r:id="rId70"/>
    <p:sldId id="3050" r:id="rId71"/>
    <p:sldId id="4217" r:id="rId72"/>
    <p:sldId id="4218" r:id="rId73"/>
    <p:sldId id="2224" r:id="rId74"/>
    <p:sldId id="2226" r:id="rId75"/>
    <p:sldId id="2227" r:id="rId76"/>
    <p:sldId id="773" r:id="rId77"/>
    <p:sldId id="774" r:id="rId78"/>
    <p:sldId id="775" r:id="rId79"/>
    <p:sldId id="776" r:id="rId80"/>
    <p:sldId id="777" r:id="rId81"/>
    <p:sldId id="2228" r:id="rId82"/>
    <p:sldId id="2125" r:id="rId83"/>
    <p:sldId id="778" r:id="rId84"/>
    <p:sldId id="779" r:id="rId85"/>
    <p:sldId id="4249" r:id="rId86"/>
    <p:sldId id="2229" r:id="rId87"/>
    <p:sldId id="2223" r:id="rId88"/>
    <p:sldId id="2230" r:id="rId89"/>
    <p:sldId id="2640" r:id="rId90"/>
    <p:sldId id="2641" r:id="rId91"/>
    <p:sldId id="2642" r:id="rId92"/>
    <p:sldId id="2234" r:id="rId93"/>
    <p:sldId id="2235" r:id="rId94"/>
    <p:sldId id="2158" r:id="rId95"/>
    <p:sldId id="2159" r:id="rId96"/>
    <p:sldId id="2166" r:id="rId97"/>
    <p:sldId id="4219" r:id="rId98"/>
    <p:sldId id="4220" r:id="rId99"/>
    <p:sldId id="2225" r:id="rId100"/>
    <p:sldId id="2236"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11"/>
    <p:restoredTop sz="79296" autoAdjust="0"/>
  </p:normalViewPr>
  <p:slideViewPr>
    <p:cSldViewPr snapToGrid="0" snapToObjects="1">
      <p:cViewPr varScale="1">
        <p:scale>
          <a:sx n="72" d="100"/>
          <a:sy n="72" d="100"/>
        </p:scale>
        <p:origin x="180" y="5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the word to the appropriate row. </a:t>
            </a:r>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39689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the word to the appropriate row. </a:t>
            </a:r>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154412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544846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defTabSz="966612">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33516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6099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a:t>
            </a:fld>
            <a:endParaRPr lang="en-US" dirty="0"/>
          </a:p>
        </p:txBody>
      </p:sp>
    </p:spTree>
    <p:extLst>
      <p:ext uri="{BB962C8B-B14F-4D97-AF65-F5344CB8AC3E}">
        <p14:creationId xmlns:p14="http://schemas.microsoft.com/office/powerpoint/2010/main" val="251944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53933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116+</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010876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01941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41329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03171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48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63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800655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12/21/2024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12/21/2024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6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7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117</a:t>
            </a:r>
          </a:p>
          <a:p>
            <a:pPr algn="ctr"/>
            <a:r>
              <a:rPr lang="en-US" sz="6000" b="1" dirty="0">
                <a:solidFill>
                  <a:srgbClr val="E05436"/>
                </a:solidFill>
                <a:latin typeface="Century Gothic" panose="020B0502020202020204" pitchFamily="34" charset="0"/>
              </a:rPr>
              <a:t>Signal Vowels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3979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651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937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0103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596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174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621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03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1715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829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8773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930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7092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5262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8625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250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324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1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CE52CD1-984B-9E62-D0F2-124F67656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7" y="2170633"/>
            <a:ext cx="2291901" cy="3042346"/>
          </a:xfrm>
          <a:prstGeom prst="rect">
            <a:avLst/>
          </a:prstGeom>
          <a:ln w="12700">
            <a:solidFill>
              <a:schemeClr val="tx1"/>
            </a:solidFill>
          </a:ln>
        </p:spPr>
      </p:pic>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rice</a:t>
            </a:r>
          </a:p>
        </p:txBody>
      </p:sp>
    </p:spTree>
    <p:extLst>
      <p:ext uri="{BB962C8B-B14F-4D97-AF65-F5344CB8AC3E}">
        <p14:creationId xmlns:p14="http://schemas.microsoft.com/office/powerpoint/2010/main" val="82937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41496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65228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5" name="Rectangle 4">
            <a:extLst>
              <a:ext uri="{FF2B5EF4-FFF2-40B4-BE49-F238E27FC236}">
                <a16:creationId xmlns:a16="http://schemas.microsoft.com/office/drawing/2014/main" id="{79372E66-7BBA-6082-52CD-1A8CFB103050}"/>
              </a:ext>
            </a:extLst>
          </p:cNvPr>
          <p:cNvSpPr/>
          <p:nvPr/>
        </p:nvSpPr>
        <p:spPr>
          <a:xfrm>
            <a:off x="557930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7222748" y="2503459"/>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06E8E0BF-9759-F670-FE3B-29B45E4ABD38}"/>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vowels</a:t>
            </a:r>
          </a:p>
        </p:txBody>
      </p:sp>
    </p:spTree>
    <p:extLst>
      <p:ext uri="{BB962C8B-B14F-4D97-AF65-F5344CB8AC3E}">
        <p14:creationId xmlns:p14="http://schemas.microsoft.com/office/powerpoint/2010/main" val="2269301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TextBox 21">
            <a:extLst>
              <a:ext uri="{FF2B5EF4-FFF2-40B4-BE49-F238E27FC236}">
                <a16:creationId xmlns:a16="http://schemas.microsoft.com/office/drawing/2014/main" id="{17060988-49AF-7FA5-E786-44596F54EEEA}"/>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signal vowels</a:t>
            </a:r>
          </a:p>
        </p:txBody>
      </p:sp>
      <p:pic>
        <p:nvPicPr>
          <p:cNvPr id="9" name="Graphic 8" descr="Flag1 with solid fill">
            <a:extLst>
              <a:ext uri="{FF2B5EF4-FFF2-40B4-BE49-F238E27FC236}">
                <a16:creationId xmlns:a16="http://schemas.microsoft.com/office/drawing/2014/main" id="{63EF4439-BC49-81DF-149F-55FB8FC9C0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4205" y="313233"/>
            <a:ext cx="1720734" cy="1720734"/>
          </a:xfrm>
          <a:prstGeom prst="rect">
            <a:avLst/>
          </a:prstGeom>
        </p:spPr>
      </p:pic>
    </p:spTree>
    <p:extLst>
      <p:ext uri="{BB962C8B-B14F-4D97-AF65-F5344CB8AC3E}">
        <p14:creationId xmlns:p14="http://schemas.microsoft.com/office/powerpoint/2010/main" val="363210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1F3306E8-0E11-1948-8346-FA90E6703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938" y="1591154"/>
            <a:ext cx="2769022" cy="3675692"/>
          </a:xfrm>
          <a:prstGeom prst="rect">
            <a:avLst/>
          </a:prstGeom>
          <a:ln w="12700">
            <a:solidFill>
              <a:schemeClr val="tx1"/>
            </a:solidFill>
          </a:ln>
        </p:spPr>
      </p:pic>
      <p:sp>
        <p:nvSpPr>
          <p:cNvPr id="15" name="Rectangle 14">
            <a:extLst>
              <a:ext uri="{FF2B5EF4-FFF2-40B4-BE49-F238E27FC236}">
                <a16:creationId xmlns:a16="http://schemas.microsoft.com/office/drawing/2014/main" id="{05F74EDC-98D1-E26C-9C41-27239B50F076}"/>
              </a:ext>
            </a:extLst>
          </p:cNvPr>
          <p:cNvSpPr/>
          <p:nvPr/>
        </p:nvSpPr>
        <p:spPr>
          <a:xfrm>
            <a:off x="3442683"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6" name="Rectangle 15">
            <a:extLst>
              <a:ext uri="{FF2B5EF4-FFF2-40B4-BE49-F238E27FC236}">
                <a16:creationId xmlns:a16="http://schemas.microsoft.com/office/drawing/2014/main" id="{48DBDB36-B90E-188A-53C5-FA0749FA120E}"/>
              </a:ext>
            </a:extLst>
          </p:cNvPr>
          <p:cNvSpPr/>
          <p:nvPr/>
        </p:nvSpPr>
        <p:spPr>
          <a:xfrm>
            <a:off x="3442682"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5" y="2448746"/>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1431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70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8" grpId="1" animBg="1"/>
      <p:bldP spid="19" grpId="0" animBg="1"/>
      <p:bldP spid="19" grpId="1"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117</a:t>
            </a:r>
          </a:p>
          <a:p>
            <a:pPr algn="ctr"/>
            <a:r>
              <a:rPr lang="en-US" sz="4800" b="1" dirty="0">
                <a:solidFill>
                  <a:srgbClr val="E05436"/>
                </a:solidFill>
                <a:latin typeface="Century Gothic" panose="020B0502020202020204" pitchFamily="34" charset="0"/>
              </a:rPr>
              <a:t>Signal Vowels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23" name="Picture 22">
            <a:extLst>
              <a:ext uri="{FF2B5EF4-FFF2-40B4-BE49-F238E27FC236}">
                <a16:creationId xmlns:a16="http://schemas.microsoft.com/office/drawing/2014/main" id="{BC9471EC-7B56-6011-73CC-30136DCB1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899" y="1585242"/>
            <a:ext cx="2326138" cy="3087793"/>
          </a:xfrm>
          <a:prstGeom prst="rect">
            <a:avLst/>
          </a:prstGeom>
          <a:ln w="12700">
            <a:solidFill>
              <a:schemeClr val="tx1"/>
            </a:solidFill>
          </a:ln>
        </p:spPr>
      </p:pic>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4673035"/>
            <a:ext cx="673584" cy="673584"/>
          </a:xfrm>
          <a:prstGeom prst="rect">
            <a:avLst/>
          </a:prstGeom>
        </p:spPr>
      </p:pic>
    </p:spTree>
    <p:extLst>
      <p:ext uri="{BB962C8B-B14F-4D97-AF65-F5344CB8AC3E}">
        <p14:creationId xmlns:p14="http://schemas.microsoft.com/office/powerpoint/2010/main" val="6374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93664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405930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5502" y="2546708"/>
            <a:ext cx="588195" cy="588195"/>
          </a:xfrm>
          <a:prstGeom prst="rect">
            <a:avLst/>
          </a:prstGeom>
        </p:spPr>
      </p:pic>
      <p:pic>
        <p:nvPicPr>
          <p:cNvPr id="16" name="Picture 15">
            <a:extLst>
              <a:ext uri="{FF2B5EF4-FFF2-40B4-BE49-F238E27FC236}">
                <a16:creationId xmlns:a16="http://schemas.microsoft.com/office/drawing/2014/main" id="{77CB7655-D27A-1843-8FB5-CDBC7AA088EA}"/>
              </a:ext>
            </a:extLst>
          </p:cNvPr>
          <p:cNvPicPr>
            <a:picLocks noChangeAspect="1"/>
          </p:cNvPicPr>
          <p:nvPr/>
        </p:nvPicPr>
        <p:blipFill>
          <a:blip r:embed="rId4"/>
          <a:stretch>
            <a:fillRect/>
          </a:stretch>
        </p:blipFill>
        <p:spPr>
          <a:xfrm>
            <a:off x="3475912" y="2546707"/>
            <a:ext cx="611490"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7154" y="5627254"/>
            <a:ext cx="588195" cy="588195"/>
          </a:xfrm>
          <a:prstGeom prst="rect">
            <a:avLst/>
          </a:prstGeom>
        </p:spPr>
      </p:pic>
      <p:pic>
        <p:nvPicPr>
          <p:cNvPr id="19" name="Picture 18">
            <a:extLst>
              <a:ext uri="{FF2B5EF4-FFF2-40B4-BE49-F238E27FC236}">
                <a16:creationId xmlns:a16="http://schemas.microsoft.com/office/drawing/2014/main" id="{7356E217-516E-C351-D495-369693594498}"/>
              </a:ext>
            </a:extLst>
          </p:cNvPr>
          <p:cNvPicPr>
            <a:picLocks noChangeAspect="1"/>
          </p:cNvPicPr>
          <p:nvPr/>
        </p:nvPicPr>
        <p:blipFill>
          <a:blip r:embed="rId4"/>
          <a:stretch>
            <a:fillRect/>
          </a:stretch>
        </p:blipFill>
        <p:spPr>
          <a:xfrm>
            <a:off x="3143714" y="5627253"/>
            <a:ext cx="611490" cy="588195"/>
          </a:xfrm>
          <a:prstGeom prst="rect">
            <a:avLst/>
          </a:prstGeom>
        </p:spPr>
      </p:pic>
    </p:spTree>
    <p:extLst>
      <p:ext uri="{BB962C8B-B14F-4D97-AF65-F5344CB8AC3E}">
        <p14:creationId xmlns:p14="http://schemas.microsoft.com/office/powerpoint/2010/main" val="28279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5" name="Rectangle 14">
            <a:extLst>
              <a:ext uri="{FF2B5EF4-FFF2-40B4-BE49-F238E27FC236}">
                <a16:creationId xmlns:a16="http://schemas.microsoft.com/office/drawing/2014/main" id="{05F74EDC-98D1-E26C-9C41-27239B50F076}"/>
              </a:ext>
            </a:extLst>
          </p:cNvPr>
          <p:cNvSpPr/>
          <p:nvPr/>
        </p:nvSpPr>
        <p:spPr>
          <a:xfrm>
            <a:off x="3442683" y="915792"/>
            <a:ext cx="1834167"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5051714"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6" y="2448746"/>
            <a:ext cx="3027046"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3549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E3A56415-8B8A-C6B2-8C45-EAF54D004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790" y="1591154"/>
            <a:ext cx="2769021" cy="3675692"/>
          </a:xfrm>
          <a:prstGeom prst="rect">
            <a:avLst/>
          </a:prstGeom>
          <a:ln w="12700">
            <a:solidFill>
              <a:schemeClr val="tx1"/>
            </a:solidFill>
          </a:ln>
        </p:spPr>
      </p:pic>
    </p:spTree>
    <p:extLst>
      <p:ext uri="{BB962C8B-B14F-4D97-AF65-F5344CB8AC3E}">
        <p14:creationId xmlns:p14="http://schemas.microsoft.com/office/powerpoint/2010/main" val="11834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8" grpId="1" animBg="1"/>
      <p:bldP spid="19" grpId="0" animBg="1"/>
      <p:bldP spid="19" grpId="1"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4673035"/>
            <a:ext cx="673584" cy="673584"/>
          </a:xfrm>
          <a:prstGeom prst="rect">
            <a:avLst/>
          </a:prstGeom>
        </p:spPr>
      </p:pic>
      <p:pic>
        <p:nvPicPr>
          <p:cNvPr id="15" name="Picture 14">
            <a:extLst>
              <a:ext uri="{FF2B5EF4-FFF2-40B4-BE49-F238E27FC236}">
                <a16:creationId xmlns:a16="http://schemas.microsoft.com/office/drawing/2014/main" id="{D146AEA6-2DEA-B1D9-B782-AAF202F9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771" y="1599673"/>
            <a:ext cx="2304394" cy="3058930"/>
          </a:xfrm>
          <a:prstGeom prst="rect">
            <a:avLst/>
          </a:prstGeom>
          <a:ln w="12700">
            <a:solidFill>
              <a:schemeClr val="tx1"/>
            </a:solidFill>
          </a:ln>
        </p:spPr>
      </p:pic>
    </p:spTree>
    <p:extLst>
      <p:ext uri="{BB962C8B-B14F-4D97-AF65-F5344CB8AC3E}">
        <p14:creationId xmlns:p14="http://schemas.microsoft.com/office/powerpoint/2010/main" val="20951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61279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373545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2606" y="2560480"/>
            <a:ext cx="588195"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4959" y="5677455"/>
            <a:ext cx="588195" cy="588195"/>
          </a:xfrm>
          <a:prstGeom prst="rect">
            <a:avLst/>
          </a:prstGeom>
        </p:spPr>
      </p:pic>
      <p:pic>
        <p:nvPicPr>
          <p:cNvPr id="9" name="Picture 8">
            <a:extLst>
              <a:ext uri="{FF2B5EF4-FFF2-40B4-BE49-F238E27FC236}">
                <a16:creationId xmlns:a16="http://schemas.microsoft.com/office/drawing/2014/main" id="{98F1C1D2-C322-BD1F-FCF3-2E955E82D68F}"/>
              </a:ext>
            </a:extLst>
          </p:cNvPr>
          <p:cNvPicPr>
            <a:picLocks noChangeAspect="1"/>
          </p:cNvPicPr>
          <p:nvPr/>
        </p:nvPicPr>
        <p:blipFill>
          <a:blip r:embed="rId4"/>
          <a:stretch>
            <a:fillRect/>
          </a:stretch>
        </p:blipFill>
        <p:spPr>
          <a:xfrm>
            <a:off x="3224979" y="2599471"/>
            <a:ext cx="448960" cy="704021"/>
          </a:xfrm>
          <a:prstGeom prst="rect">
            <a:avLst/>
          </a:prstGeom>
        </p:spPr>
      </p:pic>
      <p:pic>
        <p:nvPicPr>
          <p:cNvPr id="10" name="Picture 9">
            <a:extLst>
              <a:ext uri="{FF2B5EF4-FFF2-40B4-BE49-F238E27FC236}">
                <a16:creationId xmlns:a16="http://schemas.microsoft.com/office/drawing/2014/main" id="{DE83E2DF-8FA5-E13F-0C79-D3C08AAEBC04}"/>
              </a:ext>
            </a:extLst>
          </p:cNvPr>
          <p:cNvPicPr>
            <a:picLocks noChangeAspect="1"/>
          </p:cNvPicPr>
          <p:nvPr/>
        </p:nvPicPr>
        <p:blipFill>
          <a:blip r:embed="rId4"/>
          <a:stretch>
            <a:fillRect/>
          </a:stretch>
        </p:blipFill>
        <p:spPr>
          <a:xfrm>
            <a:off x="3224979" y="5677455"/>
            <a:ext cx="448960" cy="704021"/>
          </a:xfrm>
          <a:prstGeom prst="rect">
            <a:avLst/>
          </a:prstGeom>
        </p:spPr>
      </p:pic>
    </p:spTree>
    <p:extLst>
      <p:ext uri="{BB962C8B-B14F-4D97-AF65-F5344CB8AC3E}">
        <p14:creationId xmlns:p14="http://schemas.microsoft.com/office/powerpoint/2010/main" val="146684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1353312" y="3572382"/>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473" y="179620"/>
            <a:ext cx="2555882" cy="3392762"/>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1356472" y="4341823"/>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1356472" y="5111264"/>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E786BAA-DC9D-2B8B-EE7C-9220D0450B10}"/>
              </a:ext>
            </a:extLst>
          </p:cNvPr>
          <p:cNvSpPr txBox="1"/>
          <p:nvPr/>
        </p:nvSpPr>
        <p:spPr>
          <a:xfrm>
            <a:off x="1356472" y="5880705"/>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4" name="Picture 3">
            <a:extLst>
              <a:ext uri="{FF2B5EF4-FFF2-40B4-BE49-F238E27FC236}">
                <a16:creationId xmlns:a16="http://schemas.microsoft.com/office/drawing/2014/main" id="{520790F3-FF2A-460F-06C2-56F54A1A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544" y="159417"/>
            <a:ext cx="2555882" cy="3412965"/>
          </a:xfrm>
          <a:prstGeom prst="rect">
            <a:avLst/>
          </a:prstGeom>
          <a:ln w="12700">
            <a:solidFill>
              <a:schemeClr val="tx1"/>
            </a:solidFill>
          </a:ln>
        </p:spPr>
      </p:pic>
      <p:sp>
        <p:nvSpPr>
          <p:cNvPr id="5" name="TextBox 4">
            <a:extLst>
              <a:ext uri="{FF2B5EF4-FFF2-40B4-BE49-F238E27FC236}">
                <a16:creationId xmlns:a16="http://schemas.microsoft.com/office/drawing/2014/main" id="{A477A06A-9D94-7AA6-3D55-87FEC646477E}"/>
              </a:ext>
            </a:extLst>
          </p:cNvPr>
          <p:cNvSpPr txBox="1"/>
          <p:nvPr/>
        </p:nvSpPr>
        <p:spPr>
          <a:xfrm>
            <a:off x="5234406" y="3576886"/>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7" name="TextBox 6">
            <a:extLst>
              <a:ext uri="{FF2B5EF4-FFF2-40B4-BE49-F238E27FC236}">
                <a16:creationId xmlns:a16="http://schemas.microsoft.com/office/drawing/2014/main" id="{C7547E90-A8BA-2B8F-D885-45C5D402A253}"/>
              </a:ext>
            </a:extLst>
          </p:cNvPr>
          <p:cNvSpPr txBox="1"/>
          <p:nvPr/>
        </p:nvSpPr>
        <p:spPr>
          <a:xfrm>
            <a:off x="5233062" y="4346327"/>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5B545F7-39A9-FDB0-09E2-D7A9A29B941D}"/>
              </a:ext>
            </a:extLst>
          </p:cNvPr>
          <p:cNvSpPr txBox="1"/>
          <p:nvPr/>
        </p:nvSpPr>
        <p:spPr>
          <a:xfrm>
            <a:off x="5233062" y="5115768"/>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Tree>
    <p:extLst>
      <p:ext uri="{BB962C8B-B14F-4D97-AF65-F5344CB8AC3E}">
        <p14:creationId xmlns:p14="http://schemas.microsoft.com/office/powerpoint/2010/main" val="31073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3" grpId="0" animBg="1"/>
      <p:bldP spid="5"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city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gems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909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except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cell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place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energy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change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giant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20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39681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magic</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49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117</a:t>
            </a:r>
          </a:p>
          <a:p>
            <a:pPr algn="ctr"/>
            <a:r>
              <a:rPr lang="en-US" sz="4800" b="1" dirty="0">
                <a:solidFill>
                  <a:srgbClr val="E05436"/>
                </a:solidFill>
                <a:latin typeface="Century Gothic" panose="020B0502020202020204" pitchFamily="34" charset="0"/>
              </a:rPr>
              <a:t>Signal Vowels</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CE52CD1-984B-9E62-D0F2-124F67656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7" y="2170633"/>
            <a:ext cx="2291901" cy="3042346"/>
          </a:xfrm>
          <a:prstGeom prst="rect">
            <a:avLst/>
          </a:prstGeom>
          <a:ln w="12700">
            <a:solidFill>
              <a:schemeClr val="tx1"/>
            </a:solidFill>
          </a:ln>
        </p:spPr>
      </p:pic>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rice</a:t>
            </a:r>
          </a:p>
        </p:txBody>
      </p:sp>
    </p:spTree>
    <p:extLst>
      <p:ext uri="{BB962C8B-B14F-4D97-AF65-F5344CB8AC3E}">
        <p14:creationId xmlns:p14="http://schemas.microsoft.com/office/powerpoint/2010/main" val="9373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1482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65228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5" name="Rectangle 4">
            <a:extLst>
              <a:ext uri="{FF2B5EF4-FFF2-40B4-BE49-F238E27FC236}">
                <a16:creationId xmlns:a16="http://schemas.microsoft.com/office/drawing/2014/main" id="{79372E66-7BBA-6082-52CD-1A8CFB103050}"/>
              </a:ext>
            </a:extLst>
          </p:cNvPr>
          <p:cNvSpPr/>
          <p:nvPr/>
        </p:nvSpPr>
        <p:spPr>
          <a:xfrm>
            <a:off x="557930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7222748" y="2503459"/>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06E8E0BF-9759-F670-FE3B-29B45E4ABD38}"/>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vowels</a:t>
            </a:r>
          </a:p>
        </p:txBody>
      </p:sp>
    </p:spTree>
    <p:extLst>
      <p:ext uri="{BB962C8B-B14F-4D97-AF65-F5344CB8AC3E}">
        <p14:creationId xmlns:p14="http://schemas.microsoft.com/office/powerpoint/2010/main" val="426904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TextBox 21">
            <a:extLst>
              <a:ext uri="{FF2B5EF4-FFF2-40B4-BE49-F238E27FC236}">
                <a16:creationId xmlns:a16="http://schemas.microsoft.com/office/drawing/2014/main" id="{17060988-49AF-7FA5-E786-44596F54EEEA}"/>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signal vowels</a:t>
            </a:r>
          </a:p>
        </p:txBody>
      </p:sp>
      <p:pic>
        <p:nvPicPr>
          <p:cNvPr id="9" name="Graphic 8" descr="Flag1 with solid fill">
            <a:extLst>
              <a:ext uri="{FF2B5EF4-FFF2-40B4-BE49-F238E27FC236}">
                <a16:creationId xmlns:a16="http://schemas.microsoft.com/office/drawing/2014/main" id="{63EF4439-BC49-81DF-149F-55FB8FC9C0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4205" y="313233"/>
            <a:ext cx="1720734" cy="1720734"/>
          </a:xfrm>
          <a:prstGeom prst="rect">
            <a:avLst/>
          </a:prstGeom>
        </p:spPr>
      </p:pic>
    </p:spTree>
    <p:extLst>
      <p:ext uri="{BB962C8B-B14F-4D97-AF65-F5344CB8AC3E}">
        <p14:creationId xmlns:p14="http://schemas.microsoft.com/office/powerpoint/2010/main" val="3505471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1F3306E8-0E11-1948-8346-FA90E6703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938" y="1591154"/>
            <a:ext cx="2769022" cy="3675692"/>
          </a:xfrm>
          <a:prstGeom prst="rect">
            <a:avLst/>
          </a:prstGeom>
          <a:ln w="12700">
            <a:solidFill>
              <a:schemeClr val="tx1"/>
            </a:solidFill>
          </a:ln>
        </p:spPr>
      </p:pic>
      <p:sp>
        <p:nvSpPr>
          <p:cNvPr id="15" name="Rectangle 14">
            <a:extLst>
              <a:ext uri="{FF2B5EF4-FFF2-40B4-BE49-F238E27FC236}">
                <a16:creationId xmlns:a16="http://schemas.microsoft.com/office/drawing/2014/main" id="{05F74EDC-98D1-E26C-9C41-27239B50F076}"/>
              </a:ext>
            </a:extLst>
          </p:cNvPr>
          <p:cNvSpPr/>
          <p:nvPr/>
        </p:nvSpPr>
        <p:spPr>
          <a:xfrm>
            <a:off x="3442683"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6" name="Rectangle 15">
            <a:extLst>
              <a:ext uri="{FF2B5EF4-FFF2-40B4-BE49-F238E27FC236}">
                <a16:creationId xmlns:a16="http://schemas.microsoft.com/office/drawing/2014/main" id="{48DBDB36-B90E-188A-53C5-FA0749FA120E}"/>
              </a:ext>
            </a:extLst>
          </p:cNvPr>
          <p:cNvSpPr/>
          <p:nvPr/>
        </p:nvSpPr>
        <p:spPr>
          <a:xfrm>
            <a:off x="3442682"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5" y="2448746"/>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1431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63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8" grpId="1" animBg="1"/>
      <p:bldP spid="19" grpId="0" animBg="1"/>
      <p:bldP spid="19" grpId="1"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23" name="Picture 22">
            <a:extLst>
              <a:ext uri="{FF2B5EF4-FFF2-40B4-BE49-F238E27FC236}">
                <a16:creationId xmlns:a16="http://schemas.microsoft.com/office/drawing/2014/main" id="{BC9471EC-7B56-6011-73CC-30136DCB1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899" y="1585242"/>
            <a:ext cx="2326138" cy="3087793"/>
          </a:xfrm>
          <a:prstGeom prst="rect">
            <a:avLst/>
          </a:prstGeom>
          <a:ln w="12700">
            <a:solidFill>
              <a:schemeClr val="tx1"/>
            </a:solidFill>
          </a:ln>
        </p:spPr>
      </p:pic>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4673035"/>
            <a:ext cx="673584" cy="673584"/>
          </a:xfrm>
          <a:prstGeom prst="rect">
            <a:avLst/>
          </a:prstGeom>
        </p:spPr>
      </p:pic>
    </p:spTree>
    <p:extLst>
      <p:ext uri="{BB962C8B-B14F-4D97-AF65-F5344CB8AC3E}">
        <p14:creationId xmlns:p14="http://schemas.microsoft.com/office/powerpoint/2010/main" val="24374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93664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405930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5502" y="2546708"/>
            <a:ext cx="588195" cy="588195"/>
          </a:xfrm>
          <a:prstGeom prst="rect">
            <a:avLst/>
          </a:prstGeom>
        </p:spPr>
      </p:pic>
      <p:pic>
        <p:nvPicPr>
          <p:cNvPr id="16" name="Picture 15">
            <a:extLst>
              <a:ext uri="{FF2B5EF4-FFF2-40B4-BE49-F238E27FC236}">
                <a16:creationId xmlns:a16="http://schemas.microsoft.com/office/drawing/2014/main" id="{77CB7655-D27A-1843-8FB5-CDBC7AA088EA}"/>
              </a:ext>
            </a:extLst>
          </p:cNvPr>
          <p:cNvPicPr>
            <a:picLocks noChangeAspect="1"/>
          </p:cNvPicPr>
          <p:nvPr/>
        </p:nvPicPr>
        <p:blipFill>
          <a:blip r:embed="rId4"/>
          <a:stretch>
            <a:fillRect/>
          </a:stretch>
        </p:blipFill>
        <p:spPr>
          <a:xfrm>
            <a:off x="3475912" y="2546707"/>
            <a:ext cx="611490"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7154" y="5627254"/>
            <a:ext cx="588195" cy="588195"/>
          </a:xfrm>
          <a:prstGeom prst="rect">
            <a:avLst/>
          </a:prstGeom>
        </p:spPr>
      </p:pic>
      <p:pic>
        <p:nvPicPr>
          <p:cNvPr id="19" name="Picture 18">
            <a:extLst>
              <a:ext uri="{FF2B5EF4-FFF2-40B4-BE49-F238E27FC236}">
                <a16:creationId xmlns:a16="http://schemas.microsoft.com/office/drawing/2014/main" id="{7356E217-516E-C351-D495-369693594498}"/>
              </a:ext>
            </a:extLst>
          </p:cNvPr>
          <p:cNvPicPr>
            <a:picLocks noChangeAspect="1"/>
          </p:cNvPicPr>
          <p:nvPr/>
        </p:nvPicPr>
        <p:blipFill>
          <a:blip r:embed="rId4"/>
          <a:stretch>
            <a:fillRect/>
          </a:stretch>
        </p:blipFill>
        <p:spPr>
          <a:xfrm>
            <a:off x="3143714" y="5627253"/>
            <a:ext cx="611490" cy="588195"/>
          </a:xfrm>
          <a:prstGeom prst="rect">
            <a:avLst/>
          </a:prstGeom>
        </p:spPr>
      </p:pic>
    </p:spTree>
    <p:extLst>
      <p:ext uri="{BB962C8B-B14F-4D97-AF65-F5344CB8AC3E}">
        <p14:creationId xmlns:p14="http://schemas.microsoft.com/office/powerpoint/2010/main" val="10198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5" name="Rectangle 14">
            <a:extLst>
              <a:ext uri="{FF2B5EF4-FFF2-40B4-BE49-F238E27FC236}">
                <a16:creationId xmlns:a16="http://schemas.microsoft.com/office/drawing/2014/main" id="{05F74EDC-98D1-E26C-9C41-27239B50F076}"/>
              </a:ext>
            </a:extLst>
          </p:cNvPr>
          <p:cNvSpPr/>
          <p:nvPr/>
        </p:nvSpPr>
        <p:spPr>
          <a:xfrm>
            <a:off x="3442683" y="915792"/>
            <a:ext cx="1834167"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5051714"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6" y="2448746"/>
            <a:ext cx="3027046"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3549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E3A56415-8B8A-C6B2-8C45-EAF54D004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790" y="1591154"/>
            <a:ext cx="2769021" cy="3675692"/>
          </a:xfrm>
          <a:prstGeom prst="rect">
            <a:avLst/>
          </a:prstGeom>
          <a:ln w="12700">
            <a:solidFill>
              <a:schemeClr val="tx1"/>
            </a:solidFill>
          </a:ln>
        </p:spPr>
      </p:pic>
    </p:spTree>
    <p:extLst>
      <p:ext uri="{BB962C8B-B14F-4D97-AF65-F5344CB8AC3E}">
        <p14:creationId xmlns:p14="http://schemas.microsoft.com/office/powerpoint/2010/main" val="4522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8" grpId="1" animBg="1"/>
      <p:bldP spid="19" grpId="0" animBg="1"/>
      <p:bldP spid="19" grpId="1"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4673035"/>
            <a:ext cx="673584" cy="673584"/>
          </a:xfrm>
          <a:prstGeom prst="rect">
            <a:avLst/>
          </a:prstGeom>
        </p:spPr>
      </p:pic>
      <p:pic>
        <p:nvPicPr>
          <p:cNvPr id="15" name="Picture 14">
            <a:extLst>
              <a:ext uri="{FF2B5EF4-FFF2-40B4-BE49-F238E27FC236}">
                <a16:creationId xmlns:a16="http://schemas.microsoft.com/office/drawing/2014/main" id="{D146AEA6-2DEA-B1D9-B782-AAF202F9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771" y="1599673"/>
            <a:ext cx="2304394" cy="3058930"/>
          </a:xfrm>
          <a:prstGeom prst="rect">
            <a:avLst/>
          </a:prstGeom>
          <a:ln w="12700">
            <a:solidFill>
              <a:schemeClr val="tx1"/>
            </a:solidFill>
          </a:ln>
        </p:spPr>
      </p:pic>
    </p:spTree>
    <p:extLst>
      <p:ext uri="{BB962C8B-B14F-4D97-AF65-F5344CB8AC3E}">
        <p14:creationId xmlns:p14="http://schemas.microsoft.com/office/powerpoint/2010/main" val="31103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61279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373545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2606" y="2560480"/>
            <a:ext cx="588195"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4959" y="5677455"/>
            <a:ext cx="588195" cy="588195"/>
          </a:xfrm>
          <a:prstGeom prst="rect">
            <a:avLst/>
          </a:prstGeom>
        </p:spPr>
      </p:pic>
      <p:pic>
        <p:nvPicPr>
          <p:cNvPr id="9" name="Picture 8">
            <a:extLst>
              <a:ext uri="{FF2B5EF4-FFF2-40B4-BE49-F238E27FC236}">
                <a16:creationId xmlns:a16="http://schemas.microsoft.com/office/drawing/2014/main" id="{98F1C1D2-C322-BD1F-FCF3-2E955E82D68F}"/>
              </a:ext>
            </a:extLst>
          </p:cNvPr>
          <p:cNvPicPr>
            <a:picLocks noChangeAspect="1"/>
          </p:cNvPicPr>
          <p:nvPr/>
        </p:nvPicPr>
        <p:blipFill>
          <a:blip r:embed="rId4"/>
          <a:stretch>
            <a:fillRect/>
          </a:stretch>
        </p:blipFill>
        <p:spPr>
          <a:xfrm>
            <a:off x="3224979" y="2599471"/>
            <a:ext cx="448960" cy="704021"/>
          </a:xfrm>
          <a:prstGeom prst="rect">
            <a:avLst/>
          </a:prstGeom>
        </p:spPr>
      </p:pic>
      <p:pic>
        <p:nvPicPr>
          <p:cNvPr id="10" name="Picture 9">
            <a:extLst>
              <a:ext uri="{FF2B5EF4-FFF2-40B4-BE49-F238E27FC236}">
                <a16:creationId xmlns:a16="http://schemas.microsoft.com/office/drawing/2014/main" id="{DE83E2DF-8FA5-E13F-0C79-D3C08AAEBC04}"/>
              </a:ext>
            </a:extLst>
          </p:cNvPr>
          <p:cNvPicPr>
            <a:picLocks noChangeAspect="1"/>
          </p:cNvPicPr>
          <p:nvPr/>
        </p:nvPicPr>
        <p:blipFill>
          <a:blip r:embed="rId4"/>
          <a:stretch>
            <a:fillRect/>
          </a:stretch>
        </p:blipFill>
        <p:spPr>
          <a:xfrm>
            <a:off x="3224979" y="5677455"/>
            <a:ext cx="448960" cy="704021"/>
          </a:xfrm>
          <a:prstGeom prst="rect">
            <a:avLst/>
          </a:prstGeom>
        </p:spPr>
      </p:pic>
    </p:spTree>
    <p:extLst>
      <p:ext uri="{BB962C8B-B14F-4D97-AF65-F5344CB8AC3E}">
        <p14:creationId xmlns:p14="http://schemas.microsoft.com/office/powerpoint/2010/main" val="1558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1353312" y="3572382"/>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473" y="179620"/>
            <a:ext cx="2555882" cy="3392762"/>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1356472" y="4341823"/>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1356472" y="5111264"/>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E786BAA-DC9D-2B8B-EE7C-9220D0450B10}"/>
              </a:ext>
            </a:extLst>
          </p:cNvPr>
          <p:cNvSpPr txBox="1"/>
          <p:nvPr/>
        </p:nvSpPr>
        <p:spPr>
          <a:xfrm>
            <a:off x="1356472" y="5880705"/>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4" name="Picture 3">
            <a:extLst>
              <a:ext uri="{FF2B5EF4-FFF2-40B4-BE49-F238E27FC236}">
                <a16:creationId xmlns:a16="http://schemas.microsoft.com/office/drawing/2014/main" id="{520790F3-FF2A-460F-06C2-56F54A1A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544" y="159417"/>
            <a:ext cx="2555882" cy="3412965"/>
          </a:xfrm>
          <a:prstGeom prst="rect">
            <a:avLst/>
          </a:prstGeom>
          <a:ln w="12700">
            <a:solidFill>
              <a:schemeClr val="tx1"/>
            </a:solidFill>
          </a:ln>
        </p:spPr>
      </p:pic>
      <p:sp>
        <p:nvSpPr>
          <p:cNvPr id="5" name="TextBox 4">
            <a:extLst>
              <a:ext uri="{FF2B5EF4-FFF2-40B4-BE49-F238E27FC236}">
                <a16:creationId xmlns:a16="http://schemas.microsoft.com/office/drawing/2014/main" id="{A477A06A-9D94-7AA6-3D55-87FEC646477E}"/>
              </a:ext>
            </a:extLst>
          </p:cNvPr>
          <p:cNvSpPr txBox="1"/>
          <p:nvPr/>
        </p:nvSpPr>
        <p:spPr>
          <a:xfrm>
            <a:off x="5234406" y="3576886"/>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7" name="TextBox 6">
            <a:extLst>
              <a:ext uri="{FF2B5EF4-FFF2-40B4-BE49-F238E27FC236}">
                <a16:creationId xmlns:a16="http://schemas.microsoft.com/office/drawing/2014/main" id="{C7547E90-A8BA-2B8F-D885-45C5D402A253}"/>
              </a:ext>
            </a:extLst>
          </p:cNvPr>
          <p:cNvSpPr txBox="1"/>
          <p:nvPr/>
        </p:nvSpPr>
        <p:spPr>
          <a:xfrm>
            <a:off x="5233062" y="4346327"/>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5B545F7-39A9-FDB0-09E2-D7A9A29B941D}"/>
              </a:ext>
            </a:extLst>
          </p:cNvPr>
          <p:cNvSpPr txBox="1"/>
          <p:nvPr/>
        </p:nvSpPr>
        <p:spPr>
          <a:xfrm>
            <a:off x="5233062" y="5115768"/>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Tree>
    <p:extLst>
      <p:ext uri="{BB962C8B-B14F-4D97-AF65-F5344CB8AC3E}">
        <p14:creationId xmlns:p14="http://schemas.microsoft.com/office/powerpoint/2010/main" val="3187859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534839" y="1948974"/>
            <a:ext cx="317452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city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50" y="1948974"/>
            <a:ext cx="360134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circle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534838" y="3949793"/>
            <a:ext cx="403716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800" b="1" kern="0" dirty="0">
                <a:solidFill>
                  <a:srgbClr val="000000"/>
                </a:solidFill>
                <a:latin typeface="Century Gothic"/>
                <a:cs typeface="Arial"/>
                <a:sym typeface="Century Gothic"/>
              </a:rPr>
              <a:t>magic</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60134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gym</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678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61BDB-7C87-B183-25D1-3F895255EBD8}"/>
              </a:ext>
            </a:extLst>
          </p:cNvPr>
          <p:cNvPicPr>
            <a:picLocks noChangeAspect="1"/>
          </p:cNvPicPr>
          <p:nvPr/>
        </p:nvPicPr>
        <p:blipFill>
          <a:blip r:embed="rId4"/>
          <a:stretch>
            <a:fillRect/>
          </a:stretch>
        </p:blipFill>
        <p:spPr>
          <a:xfrm>
            <a:off x="7049966" y="5236797"/>
            <a:ext cx="1866900" cy="850900"/>
          </a:xfrm>
          <a:prstGeom prst="rect">
            <a:avLst/>
          </a:prstGeom>
        </p:spPr>
      </p:pic>
      <p:pic>
        <p:nvPicPr>
          <p:cNvPr id="8" name="Picture 7">
            <a:extLst>
              <a:ext uri="{FF2B5EF4-FFF2-40B4-BE49-F238E27FC236}">
                <a16:creationId xmlns:a16="http://schemas.microsoft.com/office/drawing/2014/main" id="{727B2CA6-EE5D-B7FE-A0B0-3812ABD47EFF}"/>
              </a:ext>
            </a:extLst>
          </p:cNvPr>
          <p:cNvPicPr>
            <a:picLocks noChangeAspect="1"/>
          </p:cNvPicPr>
          <p:nvPr/>
        </p:nvPicPr>
        <p:blipFill>
          <a:blip r:embed="rId5"/>
          <a:stretch>
            <a:fillRect/>
          </a:stretch>
        </p:blipFill>
        <p:spPr>
          <a:xfrm>
            <a:off x="5056065" y="5801458"/>
            <a:ext cx="1612900" cy="850900"/>
          </a:xfrm>
          <a:prstGeom prst="rect">
            <a:avLst/>
          </a:prstGeom>
        </p:spPr>
      </p:pic>
      <p:pic>
        <p:nvPicPr>
          <p:cNvPr id="10" name="Picture 9">
            <a:extLst>
              <a:ext uri="{FF2B5EF4-FFF2-40B4-BE49-F238E27FC236}">
                <a16:creationId xmlns:a16="http://schemas.microsoft.com/office/drawing/2014/main" id="{9565DE29-C9C8-923D-0869-88D4B1BF373A}"/>
              </a:ext>
            </a:extLst>
          </p:cNvPr>
          <p:cNvPicPr>
            <a:picLocks noChangeAspect="1"/>
          </p:cNvPicPr>
          <p:nvPr/>
        </p:nvPicPr>
        <p:blipFill>
          <a:blip r:embed="rId6"/>
          <a:stretch>
            <a:fillRect/>
          </a:stretch>
        </p:blipFill>
        <p:spPr>
          <a:xfrm>
            <a:off x="5195765" y="4937858"/>
            <a:ext cx="1333500" cy="863600"/>
          </a:xfrm>
          <a:prstGeom prst="rect">
            <a:avLst/>
          </a:prstGeom>
        </p:spPr>
      </p:pic>
      <p:pic>
        <p:nvPicPr>
          <p:cNvPr id="12" name="Picture 11">
            <a:extLst>
              <a:ext uri="{FF2B5EF4-FFF2-40B4-BE49-F238E27FC236}">
                <a16:creationId xmlns:a16="http://schemas.microsoft.com/office/drawing/2014/main" id="{A5B82751-ABE5-FF0D-894A-6DF71BE6B690}"/>
              </a:ext>
            </a:extLst>
          </p:cNvPr>
          <p:cNvPicPr>
            <a:picLocks noChangeAspect="1"/>
          </p:cNvPicPr>
          <p:nvPr/>
        </p:nvPicPr>
        <p:blipFill>
          <a:blip r:embed="rId7"/>
          <a:stretch>
            <a:fillRect/>
          </a:stretch>
        </p:blipFill>
        <p:spPr>
          <a:xfrm>
            <a:off x="1911350" y="5801458"/>
            <a:ext cx="1993900" cy="850900"/>
          </a:xfrm>
          <a:prstGeom prst="rect">
            <a:avLst/>
          </a:prstGeom>
        </p:spPr>
      </p:pic>
      <p:pic>
        <p:nvPicPr>
          <p:cNvPr id="14" name="Picture 13">
            <a:extLst>
              <a:ext uri="{FF2B5EF4-FFF2-40B4-BE49-F238E27FC236}">
                <a16:creationId xmlns:a16="http://schemas.microsoft.com/office/drawing/2014/main" id="{7DBD9C42-439A-58C3-2909-E3FE64E03280}"/>
              </a:ext>
            </a:extLst>
          </p:cNvPr>
          <p:cNvPicPr>
            <a:picLocks noChangeAspect="1"/>
          </p:cNvPicPr>
          <p:nvPr/>
        </p:nvPicPr>
        <p:blipFill>
          <a:blip r:embed="rId8"/>
          <a:stretch>
            <a:fillRect/>
          </a:stretch>
        </p:blipFill>
        <p:spPr>
          <a:xfrm>
            <a:off x="2889250" y="4937858"/>
            <a:ext cx="1638300" cy="863600"/>
          </a:xfrm>
          <a:prstGeom prst="rect">
            <a:avLst/>
          </a:prstGeom>
        </p:spPr>
      </p:pic>
      <p:pic>
        <p:nvPicPr>
          <p:cNvPr id="16" name="Picture 15">
            <a:extLst>
              <a:ext uri="{FF2B5EF4-FFF2-40B4-BE49-F238E27FC236}">
                <a16:creationId xmlns:a16="http://schemas.microsoft.com/office/drawing/2014/main" id="{C3529421-F245-3B9A-3B10-8840E77D9213}"/>
              </a:ext>
            </a:extLst>
          </p:cNvPr>
          <p:cNvPicPr>
            <a:picLocks noChangeAspect="1"/>
          </p:cNvPicPr>
          <p:nvPr/>
        </p:nvPicPr>
        <p:blipFill>
          <a:blip r:embed="rId9"/>
          <a:stretch>
            <a:fillRect/>
          </a:stretch>
        </p:blipFill>
        <p:spPr>
          <a:xfrm>
            <a:off x="400050" y="4937858"/>
            <a:ext cx="1803400" cy="850900"/>
          </a:xfrm>
          <a:prstGeom prst="rect">
            <a:avLst/>
          </a:prstGeom>
        </p:spPr>
      </p:pic>
      <p:pic>
        <p:nvPicPr>
          <p:cNvPr id="18" name="Picture 17">
            <a:extLst>
              <a:ext uri="{FF2B5EF4-FFF2-40B4-BE49-F238E27FC236}">
                <a16:creationId xmlns:a16="http://schemas.microsoft.com/office/drawing/2014/main" id="{2BFA3114-C2B8-8AA2-9862-BD484F1E973D}"/>
              </a:ext>
            </a:extLst>
          </p:cNvPr>
          <p:cNvPicPr>
            <a:picLocks noChangeAspect="1"/>
          </p:cNvPicPr>
          <p:nvPr/>
        </p:nvPicPr>
        <p:blipFill>
          <a:blip r:embed="rId10"/>
          <a:stretch>
            <a:fillRect/>
          </a:stretch>
        </p:blipFill>
        <p:spPr>
          <a:xfrm>
            <a:off x="2203450" y="429846"/>
            <a:ext cx="1371600" cy="863600"/>
          </a:xfrm>
          <a:prstGeom prst="rect">
            <a:avLst/>
          </a:prstGeom>
        </p:spPr>
      </p:pic>
    </p:spTree>
    <p:extLst>
      <p:ext uri="{BB962C8B-B14F-4D97-AF65-F5344CB8AC3E}">
        <p14:creationId xmlns:p14="http://schemas.microsoft.com/office/powerpoint/2010/main" val="409500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16942-40AA-7E71-E5B6-59BDAA17591B}"/>
              </a:ext>
            </a:extLst>
          </p:cNvPr>
          <p:cNvPicPr>
            <a:picLocks noChangeAspect="1"/>
          </p:cNvPicPr>
          <p:nvPr/>
        </p:nvPicPr>
        <p:blipFill>
          <a:blip r:embed="rId4"/>
          <a:stretch>
            <a:fillRect/>
          </a:stretch>
        </p:blipFill>
        <p:spPr>
          <a:xfrm>
            <a:off x="7136424" y="5343769"/>
            <a:ext cx="1295400" cy="863600"/>
          </a:xfrm>
          <a:prstGeom prst="rect">
            <a:avLst/>
          </a:prstGeom>
        </p:spPr>
      </p:pic>
      <p:pic>
        <p:nvPicPr>
          <p:cNvPr id="5" name="Picture 4">
            <a:extLst>
              <a:ext uri="{FF2B5EF4-FFF2-40B4-BE49-F238E27FC236}">
                <a16:creationId xmlns:a16="http://schemas.microsoft.com/office/drawing/2014/main" id="{57AB7E35-053F-544D-F18E-2FF1B20FAE8E}"/>
              </a:ext>
            </a:extLst>
          </p:cNvPr>
          <p:cNvPicPr>
            <a:picLocks noChangeAspect="1"/>
          </p:cNvPicPr>
          <p:nvPr/>
        </p:nvPicPr>
        <p:blipFill>
          <a:blip r:embed="rId5"/>
          <a:stretch>
            <a:fillRect/>
          </a:stretch>
        </p:blipFill>
        <p:spPr>
          <a:xfrm>
            <a:off x="5356958" y="4876800"/>
            <a:ext cx="1346200" cy="863600"/>
          </a:xfrm>
          <a:prstGeom prst="rect">
            <a:avLst/>
          </a:prstGeom>
        </p:spPr>
      </p:pic>
      <p:pic>
        <p:nvPicPr>
          <p:cNvPr id="7" name="Picture 6">
            <a:extLst>
              <a:ext uri="{FF2B5EF4-FFF2-40B4-BE49-F238E27FC236}">
                <a16:creationId xmlns:a16="http://schemas.microsoft.com/office/drawing/2014/main" id="{64E0AB2C-4237-B088-2112-E2B664DA00E5}"/>
              </a:ext>
            </a:extLst>
          </p:cNvPr>
          <p:cNvPicPr>
            <a:picLocks noChangeAspect="1"/>
          </p:cNvPicPr>
          <p:nvPr/>
        </p:nvPicPr>
        <p:blipFill>
          <a:blip r:embed="rId6"/>
          <a:stretch>
            <a:fillRect/>
          </a:stretch>
        </p:blipFill>
        <p:spPr>
          <a:xfrm>
            <a:off x="3270250" y="4824046"/>
            <a:ext cx="1308100" cy="863600"/>
          </a:xfrm>
          <a:prstGeom prst="rect">
            <a:avLst/>
          </a:prstGeom>
        </p:spPr>
      </p:pic>
      <p:pic>
        <p:nvPicPr>
          <p:cNvPr id="9" name="Picture 8">
            <a:extLst>
              <a:ext uri="{FF2B5EF4-FFF2-40B4-BE49-F238E27FC236}">
                <a16:creationId xmlns:a16="http://schemas.microsoft.com/office/drawing/2014/main" id="{4E69693E-CB96-35A9-1AA9-1BD106425D64}"/>
              </a:ext>
            </a:extLst>
          </p:cNvPr>
          <p:cNvPicPr>
            <a:picLocks noChangeAspect="1"/>
          </p:cNvPicPr>
          <p:nvPr/>
        </p:nvPicPr>
        <p:blipFill>
          <a:blip r:embed="rId7"/>
          <a:stretch>
            <a:fillRect/>
          </a:stretch>
        </p:blipFill>
        <p:spPr>
          <a:xfrm>
            <a:off x="4937858" y="5687646"/>
            <a:ext cx="1765300" cy="863600"/>
          </a:xfrm>
          <a:prstGeom prst="rect">
            <a:avLst/>
          </a:prstGeom>
        </p:spPr>
      </p:pic>
      <p:pic>
        <p:nvPicPr>
          <p:cNvPr id="11" name="Picture 10">
            <a:extLst>
              <a:ext uri="{FF2B5EF4-FFF2-40B4-BE49-F238E27FC236}">
                <a16:creationId xmlns:a16="http://schemas.microsoft.com/office/drawing/2014/main" id="{B152E80E-DAC7-E39F-B5BC-B942BF8B47BA}"/>
              </a:ext>
            </a:extLst>
          </p:cNvPr>
          <p:cNvPicPr>
            <a:picLocks noChangeAspect="1"/>
          </p:cNvPicPr>
          <p:nvPr/>
        </p:nvPicPr>
        <p:blipFill>
          <a:blip r:embed="rId8"/>
          <a:stretch>
            <a:fillRect/>
          </a:stretch>
        </p:blipFill>
        <p:spPr>
          <a:xfrm>
            <a:off x="1234342" y="5133242"/>
            <a:ext cx="1676400" cy="863600"/>
          </a:xfrm>
          <a:prstGeom prst="rect">
            <a:avLst/>
          </a:prstGeom>
        </p:spPr>
      </p:pic>
      <p:pic>
        <p:nvPicPr>
          <p:cNvPr id="13" name="Picture 12">
            <a:extLst>
              <a:ext uri="{FF2B5EF4-FFF2-40B4-BE49-F238E27FC236}">
                <a16:creationId xmlns:a16="http://schemas.microsoft.com/office/drawing/2014/main" id="{B4E1826F-44D3-EBC7-817C-782812D78CAA}"/>
              </a:ext>
            </a:extLst>
          </p:cNvPr>
          <p:cNvPicPr>
            <a:picLocks noChangeAspect="1"/>
          </p:cNvPicPr>
          <p:nvPr/>
        </p:nvPicPr>
        <p:blipFill>
          <a:blip r:embed="rId9"/>
          <a:stretch>
            <a:fillRect/>
          </a:stretch>
        </p:blipFill>
        <p:spPr>
          <a:xfrm>
            <a:off x="2235200" y="556358"/>
            <a:ext cx="1689100" cy="863600"/>
          </a:xfrm>
          <a:prstGeom prst="rect">
            <a:avLst/>
          </a:prstGeom>
        </p:spPr>
      </p:pic>
    </p:spTree>
    <p:extLst>
      <p:ext uri="{BB962C8B-B14F-4D97-AF65-F5344CB8AC3E}">
        <p14:creationId xmlns:p14="http://schemas.microsoft.com/office/powerpoint/2010/main" val="649687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learn</a:t>
            </a:r>
          </a:p>
        </p:txBody>
      </p:sp>
      <p:sp>
        <p:nvSpPr>
          <p:cNvPr id="2" name="Rectangle 1">
            <a:extLst>
              <a:ext uri="{FF2B5EF4-FFF2-40B4-BE49-F238E27FC236}">
                <a16:creationId xmlns:a16="http://schemas.microsoft.com/office/drawing/2014/main" id="{4AF847E3-A911-4C0F-B6A2-9334BB260FA4}"/>
              </a:ext>
            </a:extLst>
          </p:cNvPr>
          <p:cNvSpPr/>
          <p:nvPr/>
        </p:nvSpPr>
        <p:spPr>
          <a:xfrm>
            <a:off x="2619886"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524B9A-C120-4056-92D0-35DFFC711A08}"/>
              </a:ext>
            </a:extLst>
          </p:cNvPr>
          <p:cNvSpPr/>
          <p:nvPr/>
        </p:nvSpPr>
        <p:spPr>
          <a:xfrm>
            <a:off x="5750440"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D69E432-45C7-C74F-8108-A23E5FECF1C5}"/>
              </a:ext>
            </a:extLst>
          </p:cNvPr>
          <p:cNvSpPr/>
          <p:nvPr/>
        </p:nvSpPr>
        <p:spPr>
          <a:xfrm>
            <a:off x="399840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EDF616D-1F1B-1048-858C-B62B67DDE75C}"/>
              </a:ext>
            </a:extLst>
          </p:cNvPr>
          <p:cNvCxnSpPr>
            <a:cxnSpLocks/>
          </p:cNvCxnSpPr>
          <p:nvPr/>
        </p:nvCxnSpPr>
        <p:spPr>
          <a:xfrm>
            <a:off x="3290446" y="3975052"/>
            <a:ext cx="22463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86D58-7D32-68A8-AE5C-9B8C08E3D2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78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earth</a:t>
            </a:r>
          </a:p>
        </p:txBody>
      </p:sp>
      <p:sp>
        <p:nvSpPr>
          <p:cNvPr id="2" name="Rectangle 1">
            <a:extLst>
              <a:ext uri="{FF2B5EF4-FFF2-40B4-BE49-F238E27FC236}">
                <a16:creationId xmlns:a16="http://schemas.microsoft.com/office/drawing/2014/main" id="{4AF847E3-A911-4C0F-B6A2-9334BB260FA4}"/>
              </a:ext>
            </a:extLst>
          </p:cNvPr>
          <p:cNvSpPr/>
          <p:nvPr/>
        </p:nvSpPr>
        <p:spPr>
          <a:xfrm>
            <a:off x="5587471"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017296B8-5194-CD45-86AE-A79E932F9747}"/>
              </a:ext>
            </a:extLst>
          </p:cNvPr>
          <p:cNvSpPr/>
          <p:nvPr/>
        </p:nvSpPr>
        <p:spPr>
          <a:xfrm>
            <a:off x="3627598"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DDC9E9D-2A0A-CD40-9857-46BA30C3BE4E}"/>
              </a:ext>
            </a:extLst>
          </p:cNvPr>
          <p:cNvCxnSpPr>
            <a:cxnSpLocks/>
          </p:cNvCxnSpPr>
          <p:nvPr/>
        </p:nvCxnSpPr>
        <p:spPr>
          <a:xfrm>
            <a:off x="2870860" y="3929332"/>
            <a:ext cx="225243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4A3489-0497-78FA-E38A-66040195CCA0}"/>
              </a:ext>
            </a:extLst>
          </p:cNvPr>
          <p:cNvCxnSpPr>
            <a:cxnSpLocks/>
          </p:cNvCxnSpPr>
          <p:nvPr/>
        </p:nvCxnSpPr>
        <p:spPr>
          <a:xfrm>
            <a:off x="5336501"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5B7A20E-14E4-1B55-D3F2-4C3EDA8D67A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684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a:t>
            </a:r>
            <a:r>
              <a:rPr kumimoji="0" lang="en-US" sz="11500" b="1" i="0" u="none" strike="noStrike" kern="1200" cap="none" spc="700" normalizeH="0" baseline="0" noProof="0">
                <a:ln>
                  <a:noFill/>
                </a:ln>
                <a:solidFill>
                  <a:prstClr val="black"/>
                </a:solidFill>
                <a:effectLst/>
                <a:uLnTx/>
                <a:uFillTx/>
                <a:latin typeface="Century Gothic"/>
                <a:ea typeface="+mn-ea"/>
                <a:cs typeface="+mn-cs"/>
              </a:rPr>
              <a:t>ly</a:t>
            </a:r>
          </a:p>
        </p:txBody>
      </p:sp>
      <p:sp>
        <p:nvSpPr>
          <p:cNvPr id="2" name="Rectangle 1">
            <a:extLst>
              <a:ext uri="{FF2B5EF4-FFF2-40B4-BE49-F238E27FC236}">
                <a16:creationId xmlns:a16="http://schemas.microsoft.com/office/drawing/2014/main" id="{4AF847E3-A911-4C0F-B6A2-9334BB260FA4}"/>
              </a:ext>
            </a:extLst>
          </p:cNvPr>
          <p:cNvSpPr/>
          <p:nvPr/>
        </p:nvSpPr>
        <p:spPr>
          <a:xfrm>
            <a:off x="5122628"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654F638E-098D-3E4A-BF66-E55C52532125}"/>
              </a:ext>
            </a:extLst>
          </p:cNvPr>
          <p:cNvSpPr/>
          <p:nvPr/>
        </p:nvSpPr>
        <p:spPr>
          <a:xfrm>
            <a:off x="3644006"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D883D19-10C5-7D47-9E71-0DA932230B36}"/>
              </a:ext>
            </a:extLst>
          </p:cNvPr>
          <p:cNvCxnSpPr>
            <a:cxnSpLocks/>
          </p:cNvCxnSpPr>
          <p:nvPr/>
        </p:nvCxnSpPr>
        <p:spPr>
          <a:xfrm>
            <a:off x="2843378" y="3929332"/>
            <a:ext cx="22792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501630-5DA5-9B43-AD28-9AEBB83BBFD7}"/>
              </a:ext>
            </a:extLst>
          </p:cNvPr>
          <p:cNvSpPr/>
          <p:nvPr/>
        </p:nvSpPr>
        <p:spPr>
          <a:xfrm>
            <a:off x="587476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30C864F-1FA3-9F7E-AAAA-C33C85920FB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047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buy</a:t>
            </a:r>
          </a:p>
        </p:txBody>
      </p:sp>
      <p:sp>
        <p:nvSpPr>
          <p:cNvPr id="2" name="Rectangle 1">
            <a:extLst>
              <a:ext uri="{FF2B5EF4-FFF2-40B4-BE49-F238E27FC236}">
                <a16:creationId xmlns:a16="http://schemas.microsoft.com/office/drawing/2014/main" id="{4AF847E3-A911-4C0F-B6A2-9334BB260FA4}"/>
              </a:ext>
            </a:extLst>
          </p:cNvPr>
          <p:cNvSpPr/>
          <p:nvPr/>
        </p:nvSpPr>
        <p:spPr>
          <a:xfrm>
            <a:off x="3415165"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DEF4D9-006A-0445-906B-27BDBCE2515F}"/>
              </a:ext>
            </a:extLst>
          </p:cNvPr>
          <p:cNvSpPr/>
          <p:nvPr/>
        </p:nvSpPr>
        <p:spPr>
          <a:xfrm>
            <a:off x="4707959"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A5C5B9F-8DD9-034F-903D-E970F3F07013}"/>
              </a:ext>
            </a:extLst>
          </p:cNvPr>
          <p:cNvCxnSpPr>
            <a:cxnSpLocks/>
          </p:cNvCxnSpPr>
          <p:nvPr/>
        </p:nvCxnSpPr>
        <p:spPr>
          <a:xfrm>
            <a:off x="4378518" y="3929332"/>
            <a:ext cx="147099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F1DC8F-40F8-BA55-FE7B-BEAAED7FBD4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16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guy</a:t>
            </a:r>
          </a:p>
        </p:txBody>
      </p:sp>
      <p:sp>
        <p:nvSpPr>
          <p:cNvPr id="2" name="Rectangle 1">
            <a:extLst>
              <a:ext uri="{FF2B5EF4-FFF2-40B4-BE49-F238E27FC236}">
                <a16:creationId xmlns:a16="http://schemas.microsoft.com/office/drawing/2014/main" id="{4AF847E3-A911-4C0F-B6A2-9334BB260FA4}"/>
              </a:ext>
            </a:extLst>
          </p:cNvPr>
          <p:cNvSpPr/>
          <p:nvPr/>
        </p:nvSpPr>
        <p:spPr>
          <a:xfrm>
            <a:off x="3400084"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379404-01BB-784C-9924-0BB2E6C73D1E}"/>
              </a:ext>
            </a:extLst>
          </p:cNvPr>
          <p:cNvSpPr/>
          <p:nvPr/>
        </p:nvSpPr>
        <p:spPr>
          <a:xfrm>
            <a:off x="465826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CBA6D3C-2886-7843-A136-90028247F551}"/>
              </a:ext>
            </a:extLst>
          </p:cNvPr>
          <p:cNvCxnSpPr>
            <a:cxnSpLocks/>
          </p:cNvCxnSpPr>
          <p:nvPr/>
        </p:nvCxnSpPr>
        <p:spPr>
          <a:xfrm>
            <a:off x="440922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9F8E4F-611B-B5FE-A8AF-D447D1FC7D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65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guess</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744867"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98C4F95-6301-A747-AC98-0094EDFF54F8}"/>
              </a:ext>
            </a:extLst>
          </p:cNvPr>
          <p:cNvSpPr/>
          <p:nvPr/>
        </p:nvSpPr>
        <p:spPr>
          <a:xfrm>
            <a:off x="407560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A83B3AC-DD11-0D4C-B442-2413303D5357}"/>
              </a:ext>
            </a:extLst>
          </p:cNvPr>
          <p:cNvCxnSpPr>
            <a:cxnSpLocks/>
          </p:cNvCxnSpPr>
          <p:nvPr/>
        </p:nvCxnSpPr>
        <p:spPr>
          <a:xfrm>
            <a:off x="3691618" y="3929332"/>
            <a:ext cx="153740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151FA1-3D2F-C502-6243-3BD7B19A6630}"/>
              </a:ext>
            </a:extLst>
          </p:cNvPr>
          <p:cNvCxnSpPr>
            <a:cxnSpLocks/>
          </p:cNvCxnSpPr>
          <p:nvPr/>
        </p:nvCxnSpPr>
        <p:spPr>
          <a:xfrm>
            <a:off x="5493897" y="392374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CE11AD5-AFFC-6323-AFFE-ABA9E39D1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1F57E701-E9FC-12FF-8060-AC43A00658E8}"/>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89070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guest</a:t>
            </a:r>
          </a:p>
        </p:txBody>
      </p:sp>
      <p:sp>
        <p:nvSpPr>
          <p:cNvPr id="2" name="Rectangle 1">
            <a:extLst>
              <a:ext uri="{FF2B5EF4-FFF2-40B4-BE49-F238E27FC236}">
                <a16:creationId xmlns:a16="http://schemas.microsoft.com/office/drawing/2014/main" id="{4AF847E3-A911-4C0F-B6A2-9334BB260FA4}"/>
              </a:ext>
            </a:extLst>
          </p:cNvPr>
          <p:cNvSpPr/>
          <p:nvPr/>
        </p:nvSpPr>
        <p:spPr>
          <a:xfrm>
            <a:off x="2827669"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482297"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490E8C-E4B9-4D59-BC7B-A9E9A76462B7}"/>
              </a:ext>
            </a:extLst>
          </p:cNvPr>
          <p:cNvSpPr/>
          <p:nvPr/>
        </p:nvSpPr>
        <p:spPr>
          <a:xfrm>
            <a:off x="6193216"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EA3ABAE-762F-5640-B4F1-1636FCDEFE1F}"/>
              </a:ext>
            </a:extLst>
          </p:cNvPr>
          <p:cNvSpPr/>
          <p:nvPr/>
        </p:nvSpPr>
        <p:spPr>
          <a:xfrm>
            <a:off x="4072832" y="407842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D865B34-6991-1F4F-B05C-00878A72F148}"/>
              </a:ext>
            </a:extLst>
          </p:cNvPr>
          <p:cNvCxnSpPr>
            <a:cxnSpLocks/>
          </p:cNvCxnSpPr>
          <p:nvPr/>
        </p:nvCxnSpPr>
        <p:spPr>
          <a:xfrm>
            <a:off x="3771900" y="3929332"/>
            <a:ext cx="16002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60C62FE-96DB-C7B2-0519-A8306330F8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7E02B68A-AE15-31CB-2E05-DC25EBC56B0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778185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guide</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130540"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7D8649E-DECD-EF45-95D9-CF6B8939DA1A}"/>
              </a:ext>
            </a:extLst>
          </p:cNvPr>
          <p:cNvSpPr/>
          <p:nvPr/>
        </p:nvSpPr>
        <p:spPr>
          <a:xfrm>
            <a:off x="3847004" y="40910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3543668-4487-C048-B39D-AD22E0C0C426}"/>
              </a:ext>
            </a:extLst>
          </p:cNvPr>
          <p:cNvCxnSpPr>
            <a:cxnSpLocks/>
          </p:cNvCxnSpPr>
          <p:nvPr/>
        </p:nvCxnSpPr>
        <p:spPr>
          <a:xfrm>
            <a:off x="359796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B0687A-67C7-B197-56BF-6A7C87C0928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a:extLst>
              <a:ext uri="{FF2B5EF4-FFF2-40B4-BE49-F238E27FC236}">
                <a16:creationId xmlns:a16="http://schemas.microsoft.com/office/drawing/2014/main" id="{68BC72FD-A19E-82BB-69B9-F242F449D18C}"/>
              </a:ext>
            </a:extLst>
          </p:cNvPr>
          <p:cNvSpPr/>
          <p:nvPr/>
        </p:nvSpPr>
        <p:spPr>
          <a:xfrm>
            <a:off x="6029359"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FD4D84AB-449D-650B-3041-16AE79F943D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38739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We went through the</a:t>
            </a:r>
          </a:p>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circus tent with a guide.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36333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guests sat next to the giant fence.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58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guess how the magic trick was done?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9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Trip to the City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24840" y="1379605"/>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Gemma took a train trip to New York City to visit her Uncle Quincy. When she arrived, Uncle Quincy was there to greet her at the airport. “Welcome!” called Uncle Quincy with glee, “I am so</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excited to have you as my guest for the week. I can’t wait to be your city guide.”</a:t>
            </a:r>
          </a:p>
        </p:txBody>
      </p:sp>
    </p:spTree>
    <p:extLst>
      <p:ext uri="{BB962C8B-B14F-4D97-AF65-F5344CB8AC3E}">
        <p14:creationId xmlns:p14="http://schemas.microsoft.com/office/powerpoint/2010/main" val="3616520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“I’m excited too!” replied Gemma, “I have been imagining this trip for a long time.”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Their first excursion was to a fancy ice cream </a:t>
            </a:r>
            <a:r>
              <a:rPr lang="en-US" sz="3200" dirty="0" err="1">
                <a:solidFill>
                  <a:prstClr val="black"/>
                </a:solidFill>
                <a:latin typeface="Century Gothic"/>
                <a:ea typeface="Century Gothic"/>
                <a:cs typeface="Century Gothic"/>
                <a:sym typeface="Century Gothic"/>
              </a:rPr>
              <a:t>parlour</a:t>
            </a:r>
            <a:r>
              <a:rPr lang="en-US" sz="3200" dirty="0">
                <a:solidFill>
                  <a:prstClr val="black"/>
                </a:solidFill>
                <a:latin typeface="Century Gothic"/>
                <a:ea typeface="Century Gothic"/>
                <a:cs typeface="Century Gothic"/>
                <a:sym typeface="Century Gothic"/>
              </a:rPr>
              <a:t>. Gemma got a giant scoop of cinnamon ice cream. “This is</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incredible,” exclaimed Gemma between bites.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Next, the pair walked back to Uncle Quincy’s apartment. When they got there, they saw a letter taped to the door. It was marked urgent. “I wonder what that could be,” said Uncle Quincy with a sly smile, “open it up and see if there is a message inside.”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Gemma opened the letter and two tickets fell into her hands. “Surprise! I managed to get us tickets to a concert at Madison Square Garden. It was sold out, but my friend is a ticket agent.</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She got us the last two general admission seats.”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279417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“Wow,” gasped Gemma, “I never would have guessed I’d get to see a real concert. Thank you, Uncle Quincy. This is the best trip ever!”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9132479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1011</TotalTime>
  <Words>1259</Words>
  <Application>Microsoft Office PowerPoint</Application>
  <PresentationFormat>On-screen Show (4:3)</PresentationFormat>
  <Paragraphs>279</Paragraphs>
  <Slides>100</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45</cp:revision>
  <dcterms:created xsi:type="dcterms:W3CDTF">2022-06-06T14:24:31Z</dcterms:created>
  <dcterms:modified xsi:type="dcterms:W3CDTF">2024-12-21T02:45:57Z</dcterms:modified>
</cp:coreProperties>
</file>