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7"/>
  </p:notesMasterIdLst>
  <p:sldIdLst>
    <p:sldId id="2247" r:id="rId2"/>
    <p:sldId id="2199" r:id="rId3"/>
    <p:sldId id="3049" r:id="rId4"/>
    <p:sldId id="2248" r:id="rId5"/>
    <p:sldId id="2240" r:id="rId6"/>
    <p:sldId id="2238" r:id="rId7"/>
    <p:sldId id="2241" r:id="rId8"/>
    <p:sldId id="2198" r:id="rId9"/>
    <p:sldId id="3781" r:id="rId10"/>
    <p:sldId id="3804" r:id="rId11"/>
    <p:sldId id="3803" r:id="rId12"/>
    <p:sldId id="3802" r:id="rId13"/>
    <p:sldId id="3801" r:id="rId14"/>
    <p:sldId id="3782" r:id="rId15"/>
    <p:sldId id="3783" r:id="rId16"/>
    <p:sldId id="3784" r:id="rId17"/>
    <p:sldId id="3785" r:id="rId18"/>
    <p:sldId id="3786" r:id="rId19"/>
    <p:sldId id="3787" r:id="rId20"/>
    <p:sldId id="3788" r:id="rId21"/>
    <p:sldId id="4247" r:id="rId22"/>
    <p:sldId id="3789" r:id="rId23"/>
    <p:sldId id="3790" r:id="rId24"/>
    <p:sldId id="3791" r:id="rId25"/>
    <p:sldId id="3793" r:id="rId26"/>
    <p:sldId id="3797" r:id="rId27"/>
    <p:sldId id="3798" r:id="rId28"/>
    <p:sldId id="3799" r:id="rId29"/>
    <p:sldId id="3800" r:id="rId30"/>
    <p:sldId id="2242" r:id="rId31"/>
    <p:sldId id="2200" r:id="rId32"/>
    <p:sldId id="2201" r:id="rId33"/>
    <p:sldId id="2243" r:id="rId34"/>
    <p:sldId id="2202" r:id="rId35"/>
    <p:sldId id="2244" r:id="rId36"/>
    <p:sldId id="2203" r:id="rId37"/>
    <p:sldId id="3416" r:id="rId38"/>
    <p:sldId id="4244" r:id="rId39"/>
    <p:sldId id="4241" r:id="rId40"/>
    <p:sldId id="4211" r:id="rId41"/>
    <p:sldId id="4027" r:id="rId42"/>
    <p:sldId id="4234" r:id="rId43"/>
    <p:sldId id="4235" r:id="rId44"/>
    <p:sldId id="2213" r:id="rId45"/>
    <p:sldId id="2214" r:id="rId46"/>
    <p:sldId id="2245" r:id="rId47"/>
    <p:sldId id="2216" r:id="rId48"/>
    <p:sldId id="2250" r:id="rId49"/>
    <p:sldId id="2217" r:id="rId50"/>
    <p:sldId id="368" r:id="rId51"/>
    <p:sldId id="4245" r:id="rId52"/>
    <p:sldId id="4242" r:id="rId53"/>
    <p:sldId id="4243" r:id="rId54"/>
    <p:sldId id="4212" r:id="rId55"/>
    <p:sldId id="4237" r:id="rId56"/>
    <p:sldId id="4238" r:id="rId57"/>
    <p:sldId id="2221" r:id="rId58"/>
    <p:sldId id="3050" r:id="rId59"/>
    <p:sldId id="4249" r:id="rId60"/>
    <p:sldId id="2224" r:id="rId61"/>
    <p:sldId id="2226" r:id="rId62"/>
    <p:sldId id="2227" r:id="rId63"/>
    <p:sldId id="772" r:id="rId64"/>
    <p:sldId id="773" r:id="rId65"/>
    <p:sldId id="774" r:id="rId66"/>
    <p:sldId id="775" r:id="rId67"/>
    <p:sldId id="2228" r:id="rId68"/>
    <p:sldId id="2125" r:id="rId69"/>
    <p:sldId id="776" r:id="rId70"/>
    <p:sldId id="777" r:id="rId71"/>
    <p:sldId id="2229" r:id="rId72"/>
    <p:sldId id="2223" r:id="rId73"/>
    <p:sldId id="2230" r:id="rId74"/>
    <p:sldId id="2637" r:id="rId75"/>
    <p:sldId id="2638" r:id="rId76"/>
    <p:sldId id="2639" r:id="rId77"/>
    <p:sldId id="2234" r:id="rId78"/>
    <p:sldId id="2235" r:id="rId79"/>
    <p:sldId id="2158" r:id="rId80"/>
    <p:sldId id="2159" r:id="rId81"/>
    <p:sldId id="4246" r:id="rId82"/>
    <p:sldId id="4239" r:id="rId83"/>
    <p:sldId id="4240" r:id="rId84"/>
    <p:sldId id="2225" r:id="rId85"/>
    <p:sldId id="2236"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2C629F"/>
    <a:srgbClr val="E15436"/>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A7848-D0F1-4270-8331-1145DF228C56}" v="3" dt="2025-01-16T05:06:23.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1"/>
    <p:restoredTop sz="78699"/>
  </p:normalViewPr>
  <p:slideViewPr>
    <p:cSldViewPr snapToGrid="0" snapToObjects="1">
      <p:cViewPr varScale="1">
        <p:scale>
          <a:sx n="98" d="100"/>
          <a:sy n="98" d="100"/>
        </p:scale>
        <p:origin x="1088" y="20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6D2A7848-D0F1-4270-8331-1145DF228C56}"/>
    <pc:docChg chg="addSld modSld">
      <pc:chgData name="Nicole McCann" userId="g1WKfDIdJYHXcNcRNd7IJ7/zXXn0rqJ3UX88HPbqRkE=" providerId="None" clId="Web-{6D2A7848-D0F1-4270-8331-1145DF228C56}" dt="2025-01-16T05:06:19.357" v="1" actId="20577"/>
      <pc:docMkLst>
        <pc:docMk/>
      </pc:docMkLst>
      <pc:sldChg chg="modSp">
        <pc:chgData name="Nicole McCann" userId="g1WKfDIdJYHXcNcRNd7IJ7/zXXn0rqJ3UX88HPbqRkE=" providerId="None" clId="Web-{6D2A7848-D0F1-4270-8331-1145DF228C56}" dt="2025-01-16T05:06:19.357" v="1" actId="20577"/>
        <pc:sldMkLst>
          <pc:docMk/>
          <pc:sldMk cId="3903453097" sldId="3788"/>
        </pc:sldMkLst>
        <pc:spChg chg="mod">
          <ac:chgData name="Nicole McCann" userId="g1WKfDIdJYHXcNcRNd7IJ7/zXXn0rqJ3UX88HPbqRkE=" providerId="None" clId="Web-{6D2A7848-D0F1-4270-8331-1145DF228C56}" dt="2025-01-16T05:06:19.357" v="1" actId="20577"/>
          <ac:spMkLst>
            <pc:docMk/>
            <pc:sldMk cId="3903453097" sldId="3788"/>
            <ac:spMk id="2" creationId="{25D16239-BF22-9311-E0AE-84FEA44289C7}"/>
          </ac:spMkLst>
        </pc:spChg>
      </pc:sldChg>
      <pc:sldChg chg="add replId">
        <pc:chgData name="Nicole McCann" userId="g1WKfDIdJYHXcNcRNd7IJ7/zXXn0rqJ3UX88HPbqRkE=" providerId="None" clId="Web-{6D2A7848-D0F1-4270-8331-1145DF228C56}" dt="2025-01-16T05:06:15.435" v="0"/>
        <pc:sldMkLst>
          <pc:docMk/>
          <pc:sldMk cId="4284873992" sldId="42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1/17/25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Display this slide in editing mode. Click and hold to drag the words to the appropriate row.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394255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114+</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OUGH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244301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/ī/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36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99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0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78847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1/17/25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1/17/25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1/17/25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1/17/25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1/17/25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1/17/25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116</a:t>
            </a:r>
          </a:p>
          <a:p>
            <a:pPr algn="ctr"/>
            <a:r>
              <a:rPr lang="en-US" sz="6000" b="1" dirty="0" err="1">
                <a:solidFill>
                  <a:srgbClr val="E05436"/>
                </a:solidFill>
                <a:latin typeface="Century Gothic" panose="020B0502020202020204" pitchFamily="34" charset="0"/>
              </a:rPr>
              <a:t>ough</a:t>
            </a:r>
            <a:r>
              <a:rPr lang="en-US" sz="6000" b="1" dirty="0">
                <a:solidFill>
                  <a:srgbClr val="E05436"/>
                </a:solidFill>
                <a:latin typeface="Century Gothic" panose="020B0502020202020204" pitchFamily="34" charset="0"/>
              </a:rPr>
              <a:t> /aw/, /</a:t>
            </a:r>
            <a:r>
              <a:rPr lang="en-US" sz="6000" b="1" dirty="0" err="1">
                <a:solidFill>
                  <a:srgbClr val="E05436"/>
                </a:solidFill>
                <a:latin typeface="Century Gothic" panose="020B0502020202020204" pitchFamily="34" charset="0"/>
              </a:rPr>
              <a:t>ō</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75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398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90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91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300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748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005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21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810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0983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3453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4873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951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904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075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5914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43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9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0278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2320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01D32385-9319-D5E4-9F89-601CD4253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808" y="2963370"/>
            <a:ext cx="2315050" cy="3073075"/>
          </a:xfrm>
          <a:prstGeom prst="rect">
            <a:avLst/>
          </a:prstGeom>
          <a:ln w="12700">
            <a:solidFill>
              <a:schemeClr val="tx1"/>
            </a:solidFill>
          </a:ln>
        </p:spPr>
      </p:pic>
      <p:pic>
        <p:nvPicPr>
          <p:cNvPr id="4" name="Picture 3" descr="A black whale and lips&#10;&#10;AI-generated content may be incorrect.">
            <a:extLst>
              <a:ext uri="{FF2B5EF4-FFF2-40B4-BE49-F238E27FC236}">
                <a16:creationId xmlns:a16="http://schemas.microsoft.com/office/drawing/2014/main" id="{41BECA54-0AE2-525A-8A7A-8C7A295FBD6D}"/>
              </a:ext>
            </a:extLst>
          </p:cNvPr>
          <p:cNvPicPr>
            <a:picLocks noChangeAspect="1"/>
          </p:cNvPicPr>
          <p:nvPr/>
        </p:nvPicPr>
        <p:blipFill>
          <a:blip r:embed="rId3"/>
          <a:stretch>
            <a:fillRect/>
          </a:stretch>
        </p:blipFill>
        <p:spPr>
          <a:xfrm>
            <a:off x="1372143" y="2963371"/>
            <a:ext cx="2315050" cy="3119712"/>
          </a:xfrm>
          <a:prstGeom prst="rect">
            <a:avLst/>
          </a:prstGeom>
          <a:ln w="12700">
            <a:solidFill>
              <a:schemeClr val="tx1"/>
            </a:solidFill>
          </a:ln>
        </p:spPr>
      </p:pic>
    </p:spTree>
    <p:extLst>
      <p:ext uri="{BB962C8B-B14F-4D97-AF65-F5344CB8AC3E}">
        <p14:creationId xmlns:p14="http://schemas.microsoft.com/office/powerpoint/2010/main" val="327595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C4DF8B83-9D60-A4AC-FF6B-49ED17149679}"/>
              </a:ext>
            </a:extLst>
          </p:cNvPr>
          <p:cNvSpPr txBox="1">
            <a:spLocks noChangeArrowheads="1"/>
          </p:cNvSpPr>
          <p:nvPr/>
        </p:nvSpPr>
        <p:spPr bwMode="auto">
          <a:xfrm>
            <a:off x="4412975" y="3254513"/>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bought</a:t>
            </a:r>
          </a:p>
        </p:txBody>
      </p:sp>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33926053-8134-215A-C29C-01A0DBCA487D}"/>
              </a:ext>
            </a:extLst>
          </p:cNvPr>
          <p:cNvSpPr txBox="1">
            <a:spLocks noChangeArrowheads="1"/>
          </p:cNvSpPr>
          <p:nvPr/>
        </p:nvSpPr>
        <p:spPr bwMode="auto">
          <a:xfrm>
            <a:off x="4412975" y="4791050"/>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fought</a:t>
            </a:r>
          </a:p>
        </p:txBody>
      </p:sp>
      <p:pic>
        <p:nvPicPr>
          <p:cNvPr id="4" name="Picture 3" descr="A black whale and lips&#10;&#10;AI-generated content may be incorrect.">
            <a:extLst>
              <a:ext uri="{FF2B5EF4-FFF2-40B4-BE49-F238E27FC236}">
                <a16:creationId xmlns:a16="http://schemas.microsoft.com/office/drawing/2014/main" id="{71F7D156-FC71-53CE-7B29-78F422A35121}"/>
              </a:ext>
            </a:extLst>
          </p:cNvPr>
          <p:cNvPicPr>
            <a:picLocks noChangeAspect="1"/>
          </p:cNvPicPr>
          <p:nvPr/>
        </p:nvPicPr>
        <p:blipFill>
          <a:blip r:embed="rId2"/>
          <a:stretch>
            <a:fillRect/>
          </a:stretch>
        </p:blipFill>
        <p:spPr>
          <a:xfrm>
            <a:off x="943988" y="2960696"/>
            <a:ext cx="2315050" cy="3119712"/>
          </a:xfrm>
          <a:prstGeom prst="rect">
            <a:avLst/>
          </a:prstGeom>
          <a:ln w="12700">
            <a:solidFill>
              <a:schemeClr val="tx1"/>
            </a:solidFill>
          </a:ln>
        </p:spPr>
      </p:pic>
    </p:spTree>
    <p:extLst>
      <p:ext uri="{BB962C8B-B14F-4D97-AF65-F5344CB8AC3E}">
        <p14:creationId xmlns:p14="http://schemas.microsoft.com/office/powerpoint/2010/main" val="12745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2CCC9A-2F5F-C9C5-FA39-A4106E3D6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50" cy="3073075"/>
          </a:xfrm>
          <a:prstGeom prst="rect">
            <a:avLst/>
          </a:prstGeom>
          <a:ln w="12700">
            <a:solidFill>
              <a:schemeClr val="tx1"/>
            </a:solidFill>
          </a:ln>
        </p:spPr>
      </p:pic>
      <p:sp>
        <p:nvSpPr>
          <p:cNvPr id="2" name="TextBox 21">
            <a:extLst>
              <a:ext uri="{FF2B5EF4-FFF2-40B4-BE49-F238E27FC236}">
                <a16:creationId xmlns:a16="http://schemas.microsoft.com/office/drawing/2014/main" id="{A5D7B360-6240-324A-C7EB-5AA10D73089E}"/>
              </a:ext>
            </a:extLst>
          </p:cNvPr>
          <p:cNvSpPr txBox="1">
            <a:spLocks noChangeArrowheads="1"/>
          </p:cNvSpPr>
          <p:nvPr/>
        </p:nvSpPr>
        <p:spPr bwMode="auto">
          <a:xfrm>
            <a:off x="4114801" y="3254513"/>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although</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96D62D32-B122-7F66-0A93-D30560C12450}"/>
              </a:ext>
            </a:extLst>
          </p:cNvPr>
          <p:cNvSpPr txBox="1">
            <a:spLocks noChangeArrowheads="1"/>
          </p:cNvSpPr>
          <p:nvPr/>
        </p:nvSpPr>
        <p:spPr bwMode="auto">
          <a:xfrm>
            <a:off x="4114801" y="4791050"/>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dough</a:t>
            </a:r>
          </a:p>
        </p:txBody>
      </p:sp>
    </p:spTree>
    <p:extLst>
      <p:ext uri="{BB962C8B-B14F-4D97-AF65-F5344CB8AC3E}">
        <p14:creationId xmlns:p14="http://schemas.microsoft.com/office/powerpoint/2010/main" val="12479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116</a:t>
            </a:r>
          </a:p>
          <a:p>
            <a:pPr algn="ctr"/>
            <a:r>
              <a:rPr lang="en-US" sz="4800" b="1" dirty="0" err="1">
                <a:solidFill>
                  <a:srgbClr val="E05436"/>
                </a:solidFill>
                <a:latin typeface="Century Gothic" panose="020B0502020202020204" pitchFamily="34" charset="0"/>
              </a:rPr>
              <a:t>ough</a:t>
            </a:r>
            <a:r>
              <a:rPr lang="en-US" sz="4800" b="1" dirty="0">
                <a:solidFill>
                  <a:srgbClr val="E05436"/>
                </a:solidFill>
                <a:latin typeface="Century Gothic" panose="020B0502020202020204" pitchFamily="34" charset="0"/>
              </a:rPr>
              <a:t> /aw/,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whale and lips&#10;&#10;AI-generated content may be incorrect.">
            <a:extLst>
              <a:ext uri="{FF2B5EF4-FFF2-40B4-BE49-F238E27FC236}">
                <a16:creationId xmlns:a16="http://schemas.microsoft.com/office/drawing/2014/main" id="{00D0148F-57C8-691F-3564-9510EC3F9F1D}"/>
              </a:ext>
            </a:extLst>
          </p:cNvPr>
          <p:cNvPicPr>
            <a:picLocks noChangeAspect="1"/>
          </p:cNvPicPr>
          <p:nvPr/>
        </p:nvPicPr>
        <p:blipFill>
          <a:blip r:embed="rId2"/>
          <a:stretch>
            <a:fillRect/>
          </a:stretch>
        </p:blipFill>
        <p:spPr>
          <a:xfrm>
            <a:off x="1318329" y="358943"/>
            <a:ext cx="2424910" cy="3267757"/>
          </a:xfrm>
          <a:prstGeom prst="rect">
            <a:avLst/>
          </a:prstGeom>
          <a:ln w="12700">
            <a:solidFill>
              <a:schemeClr val="tx1"/>
            </a:solidFill>
          </a:ln>
        </p:spPr>
      </p:pic>
      <p:sp>
        <p:nvSpPr>
          <p:cNvPr id="11" name="TextBox 10">
            <a:extLst>
              <a:ext uri="{FF2B5EF4-FFF2-40B4-BE49-F238E27FC236}">
                <a16:creationId xmlns:a16="http://schemas.microsoft.com/office/drawing/2014/main" id="{2CAE5F65-AE79-C261-BD0B-1D070EA2FFDA}"/>
              </a:ext>
            </a:extLst>
          </p:cNvPr>
          <p:cNvSpPr txBox="1"/>
          <p:nvPr/>
        </p:nvSpPr>
        <p:spPr>
          <a:xfrm>
            <a:off x="4769706"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42295"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3" name="TextBox 12">
            <a:extLst>
              <a:ext uri="{FF2B5EF4-FFF2-40B4-BE49-F238E27FC236}">
                <a16:creationId xmlns:a16="http://schemas.microsoft.com/office/drawing/2014/main" id="{87EE95AF-65D1-3F62-52A4-29EE2E493C28}"/>
              </a:ext>
            </a:extLst>
          </p:cNvPr>
          <p:cNvSpPr txBox="1"/>
          <p:nvPr/>
        </p:nvSpPr>
        <p:spPr>
          <a:xfrm>
            <a:off x="4770864"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43453"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20" name="Picture 19">
            <a:extLst>
              <a:ext uri="{FF2B5EF4-FFF2-40B4-BE49-F238E27FC236}">
                <a16:creationId xmlns:a16="http://schemas.microsoft.com/office/drawing/2014/main" id="{4B34D727-F272-42D7-F4F7-0E585A62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16" y="358943"/>
            <a:ext cx="2382492" cy="3162601"/>
          </a:xfrm>
          <a:prstGeom prst="rect">
            <a:avLst/>
          </a:prstGeom>
          <a:ln w="12700">
            <a:solidFill>
              <a:schemeClr val="tx1"/>
            </a:solidFill>
          </a:ln>
        </p:spPr>
      </p:pic>
      <p:sp>
        <p:nvSpPr>
          <p:cNvPr id="22" name="TextBox 21">
            <a:extLst>
              <a:ext uri="{FF2B5EF4-FFF2-40B4-BE49-F238E27FC236}">
                <a16:creationId xmlns:a16="http://schemas.microsoft.com/office/drawing/2014/main" id="{C6B1447E-4EE0-2E4F-3567-4D8401B279EE}"/>
              </a:ext>
            </a:extLst>
          </p:cNvPr>
          <p:cNvSpPr txBox="1"/>
          <p:nvPr/>
        </p:nvSpPr>
        <p:spPr>
          <a:xfrm>
            <a:off x="4769127" y="5187770"/>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63D1409-B72F-0F5F-3D19-3E4F8C24C572}"/>
              </a:ext>
            </a:extLst>
          </p:cNvPr>
          <p:cNvSpPr txBox="1"/>
          <p:nvPr/>
        </p:nvSpPr>
        <p:spPr>
          <a:xfrm>
            <a:off x="6642295" y="5187771"/>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EC33DA0-C6A9-4E0B-E0F4-8ABA8BCD90D0}"/>
              </a:ext>
            </a:extLst>
          </p:cNvPr>
          <p:cNvSpPr txBox="1"/>
          <p:nvPr/>
        </p:nvSpPr>
        <p:spPr>
          <a:xfrm>
            <a:off x="616753" y="3526158"/>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
        <p:nvSpPr>
          <p:cNvPr id="5" name="TextBox 4">
            <a:extLst>
              <a:ext uri="{FF2B5EF4-FFF2-40B4-BE49-F238E27FC236}">
                <a16:creationId xmlns:a16="http://schemas.microsoft.com/office/drawing/2014/main" id="{959F3939-DDB3-74AA-39F8-56E9D68B2CDB}"/>
              </a:ext>
            </a:extLst>
          </p:cNvPr>
          <p:cNvSpPr txBox="1"/>
          <p:nvPr/>
        </p:nvSpPr>
        <p:spPr>
          <a:xfrm>
            <a:off x="2489342"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
        <p:nvSpPr>
          <p:cNvPr id="6" name="TextBox 5">
            <a:extLst>
              <a:ext uri="{FF2B5EF4-FFF2-40B4-BE49-F238E27FC236}">
                <a16:creationId xmlns:a16="http://schemas.microsoft.com/office/drawing/2014/main" id="{09FDDDC1-CBB1-20BF-AF25-ABCA0B3AE1A4}"/>
              </a:ext>
            </a:extLst>
          </p:cNvPr>
          <p:cNvSpPr txBox="1"/>
          <p:nvPr/>
        </p:nvSpPr>
        <p:spPr>
          <a:xfrm>
            <a:off x="614625"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
        <p:nvSpPr>
          <p:cNvPr id="7" name="TextBox 6">
            <a:extLst>
              <a:ext uri="{FF2B5EF4-FFF2-40B4-BE49-F238E27FC236}">
                <a16:creationId xmlns:a16="http://schemas.microsoft.com/office/drawing/2014/main" id="{C74D8E36-650D-15B9-03B9-9B0A879C1CAC}"/>
              </a:ext>
            </a:extLst>
          </p:cNvPr>
          <p:cNvSpPr txBox="1"/>
          <p:nvPr/>
        </p:nvSpPr>
        <p:spPr>
          <a:xfrm>
            <a:off x="2489341"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3652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2" grpId="0" animBg="1"/>
      <p:bldP spid="2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ought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though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474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brought</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1" y="1419354"/>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wrought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1" y="3017502"/>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thoughtful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Google Shape;650;p36">
            <a:extLst>
              <a:ext uri="{FF2B5EF4-FFF2-40B4-BE49-F238E27FC236}">
                <a16:creationId xmlns:a16="http://schemas.microsoft.com/office/drawing/2014/main" id="{9B5E9E7F-5150-936A-A15D-1D4138058B6A}"/>
              </a:ext>
            </a:extLst>
          </p:cNvPr>
          <p:cNvSpPr txBox="1"/>
          <p:nvPr/>
        </p:nvSpPr>
        <p:spPr>
          <a:xfrm>
            <a:off x="0" y="4634596"/>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although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4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116</a:t>
            </a:r>
          </a:p>
          <a:p>
            <a:pPr algn="ctr"/>
            <a:r>
              <a:rPr lang="en-US" sz="4800" b="1" dirty="0" err="1">
                <a:solidFill>
                  <a:srgbClr val="E05436"/>
                </a:solidFill>
                <a:latin typeface="Century Gothic" panose="020B0502020202020204" pitchFamily="34" charset="0"/>
              </a:rPr>
              <a:t>ough</a:t>
            </a:r>
            <a:r>
              <a:rPr lang="en-US" sz="4800" b="1" dirty="0">
                <a:solidFill>
                  <a:srgbClr val="E05436"/>
                </a:solidFill>
                <a:latin typeface="Century Gothic" panose="020B0502020202020204" pitchFamily="34" charset="0"/>
              </a:rPr>
              <a:t> /aw/, /</a:t>
            </a:r>
            <a:r>
              <a:rPr lang="en-US" sz="4800" b="1" dirty="0" err="1">
                <a:solidFill>
                  <a:srgbClr val="E05436"/>
                </a:solidFill>
                <a:latin typeface="Century Gothic" panose="020B0502020202020204" pitchFamily="34" charset="0"/>
              </a:rPr>
              <a:t>ō</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01D32385-9319-D5E4-9F89-601CD4253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808" y="2963370"/>
            <a:ext cx="2315050" cy="3073075"/>
          </a:xfrm>
          <a:prstGeom prst="rect">
            <a:avLst/>
          </a:prstGeom>
          <a:ln w="12700">
            <a:solidFill>
              <a:schemeClr val="tx1"/>
            </a:solidFill>
          </a:ln>
        </p:spPr>
      </p:pic>
      <p:pic>
        <p:nvPicPr>
          <p:cNvPr id="4" name="Picture 3" descr="A black whale and lips&#10;&#10;AI-generated content may be incorrect.">
            <a:extLst>
              <a:ext uri="{FF2B5EF4-FFF2-40B4-BE49-F238E27FC236}">
                <a16:creationId xmlns:a16="http://schemas.microsoft.com/office/drawing/2014/main" id="{C06DE480-FFC7-E993-8A0B-66FDAE88CBA2}"/>
              </a:ext>
            </a:extLst>
          </p:cNvPr>
          <p:cNvPicPr>
            <a:picLocks noChangeAspect="1"/>
          </p:cNvPicPr>
          <p:nvPr/>
        </p:nvPicPr>
        <p:blipFill>
          <a:blip r:embed="rId3"/>
          <a:stretch>
            <a:fillRect/>
          </a:stretch>
        </p:blipFill>
        <p:spPr>
          <a:xfrm>
            <a:off x="1372143" y="2960696"/>
            <a:ext cx="2315050" cy="3119712"/>
          </a:xfrm>
          <a:prstGeom prst="rect">
            <a:avLst/>
          </a:prstGeom>
          <a:ln w="12700">
            <a:solidFill>
              <a:schemeClr val="tx1"/>
            </a:solidFill>
          </a:ln>
        </p:spPr>
      </p:pic>
    </p:spTree>
    <p:extLst>
      <p:ext uri="{BB962C8B-B14F-4D97-AF65-F5344CB8AC3E}">
        <p14:creationId xmlns:p14="http://schemas.microsoft.com/office/powerpoint/2010/main" val="8784242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C4DF8B83-9D60-A4AC-FF6B-49ED17149679}"/>
              </a:ext>
            </a:extLst>
          </p:cNvPr>
          <p:cNvSpPr txBox="1">
            <a:spLocks noChangeArrowheads="1"/>
          </p:cNvSpPr>
          <p:nvPr/>
        </p:nvSpPr>
        <p:spPr bwMode="auto">
          <a:xfrm>
            <a:off x="4412975" y="3254513"/>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bought</a:t>
            </a:r>
          </a:p>
        </p:txBody>
      </p:sp>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33926053-8134-215A-C29C-01A0DBCA487D}"/>
              </a:ext>
            </a:extLst>
          </p:cNvPr>
          <p:cNvSpPr txBox="1">
            <a:spLocks noChangeArrowheads="1"/>
          </p:cNvSpPr>
          <p:nvPr/>
        </p:nvSpPr>
        <p:spPr bwMode="auto">
          <a:xfrm>
            <a:off x="4412975" y="4791050"/>
            <a:ext cx="3568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fought</a:t>
            </a:r>
          </a:p>
        </p:txBody>
      </p:sp>
      <p:pic>
        <p:nvPicPr>
          <p:cNvPr id="4" name="Picture 3" descr="A black whale and lips&#10;&#10;AI-generated content may be incorrect.">
            <a:extLst>
              <a:ext uri="{FF2B5EF4-FFF2-40B4-BE49-F238E27FC236}">
                <a16:creationId xmlns:a16="http://schemas.microsoft.com/office/drawing/2014/main" id="{E37A0DAB-5845-9188-1EA8-45350600A4A0}"/>
              </a:ext>
            </a:extLst>
          </p:cNvPr>
          <p:cNvPicPr>
            <a:picLocks noChangeAspect="1"/>
          </p:cNvPicPr>
          <p:nvPr/>
        </p:nvPicPr>
        <p:blipFill>
          <a:blip r:embed="rId2"/>
          <a:stretch>
            <a:fillRect/>
          </a:stretch>
        </p:blipFill>
        <p:spPr>
          <a:xfrm>
            <a:off x="943988" y="2976218"/>
            <a:ext cx="2315050" cy="3119712"/>
          </a:xfrm>
          <a:prstGeom prst="rect">
            <a:avLst/>
          </a:prstGeom>
          <a:ln w="12700">
            <a:solidFill>
              <a:schemeClr val="tx1"/>
            </a:solidFill>
          </a:ln>
        </p:spPr>
      </p:pic>
    </p:spTree>
    <p:extLst>
      <p:ext uri="{BB962C8B-B14F-4D97-AF65-F5344CB8AC3E}">
        <p14:creationId xmlns:p14="http://schemas.microsoft.com/office/powerpoint/2010/main" val="11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B6B500-5692-84DB-E83E-ADBC0EC4F8BA}"/>
              </a:ext>
            </a:extLst>
          </p:cNvPr>
          <p:cNvSpPr/>
          <p:nvPr/>
        </p:nvSpPr>
        <p:spPr>
          <a:xfrm>
            <a:off x="3107651" y="777592"/>
            <a:ext cx="2928697"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642CCC9A-2F5F-C9C5-FA39-A4106E3D6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989" y="2976218"/>
            <a:ext cx="2315050" cy="3073075"/>
          </a:xfrm>
          <a:prstGeom prst="rect">
            <a:avLst/>
          </a:prstGeom>
          <a:ln w="12700">
            <a:solidFill>
              <a:schemeClr val="tx1"/>
            </a:solidFill>
          </a:ln>
        </p:spPr>
      </p:pic>
      <p:sp>
        <p:nvSpPr>
          <p:cNvPr id="2" name="TextBox 21">
            <a:extLst>
              <a:ext uri="{FF2B5EF4-FFF2-40B4-BE49-F238E27FC236}">
                <a16:creationId xmlns:a16="http://schemas.microsoft.com/office/drawing/2014/main" id="{A5D7B360-6240-324A-C7EB-5AA10D73089E}"/>
              </a:ext>
            </a:extLst>
          </p:cNvPr>
          <p:cNvSpPr txBox="1">
            <a:spLocks noChangeArrowheads="1"/>
          </p:cNvSpPr>
          <p:nvPr/>
        </p:nvSpPr>
        <p:spPr bwMode="auto">
          <a:xfrm>
            <a:off x="4114801" y="3254513"/>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6600" b="1" dirty="0">
                <a:solidFill>
                  <a:prstClr val="black"/>
                </a:solidFill>
                <a:latin typeface="Century Gothic" panose="020B0502020202020204" pitchFamily="34" charset="0"/>
              </a:rPr>
              <a:t>although</a:t>
            </a:r>
            <a:endPar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1">
            <a:extLst>
              <a:ext uri="{FF2B5EF4-FFF2-40B4-BE49-F238E27FC236}">
                <a16:creationId xmlns:a16="http://schemas.microsoft.com/office/drawing/2014/main" id="{96D62D32-B122-7F66-0A93-D30560C12450}"/>
              </a:ext>
            </a:extLst>
          </p:cNvPr>
          <p:cNvSpPr txBox="1">
            <a:spLocks noChangeArrowheads="1"/>
          </p:cNvSpPr>
          <p:nvPr/>
        </p:nvSpPr>
        <p:spPr bwMode="auto">
          <a:xfrm>
            <a:off x="4114801" y="4791050"/>
            <a:ext cx="42937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dough</a:t>
            </a:r>
          </a:p>
        </p:txBody>
      </p:sp>
    </p:spTree>
    <p:extLst>
      <p:ext uri="{BB962C8B-B14F-4D97-AF65-F5344CB8AC3E}">
        <p14:creationId xmlns:p14="http://schemas.microsoft.com/office/powerpoint/2010/main" val="412893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whale and lips&#10;&#10;AI-generated content may be incorrect.">
            <a:extLst>
              <a:ext uri="{FF2B5EF4-FFF2-40B4-BE49-F238E27FC236}">
                <a16:creationId xmlns:a16="http://schemas.microsoft.com/office/drawing/2014/main" id="{48C8530E-D0DB-A290-DE1F-B2A0B11759A9}"/>
              </a:ext>
            </a:extLst>
          </p:cNvPr>
          <p:cNvPicPr>
            <a:picLocks noChangeAspect="1"/>
          </p:cNvPicPr>
          <p:nvPr/>
        </p:nvPicPr>
        <p:blipFill>
          <a:blip r:embed="rId2"/>
          <a:stretch>
            <a:fillRect/>
          </a:stretch>
        </p:blipFill>
        <p:spPr>
          <a:xfrm>
            <a:off x="1326061" y="354327"/>
            <a:ext cx="2422184" cy="3264083"/>
          </a:xfrm>
          <a:prstGeom prst="rect">
            <a:avLst/>
          </a:prstGeom>
          <a:ln w="12700">
            <a:solidFill>
              <a:schemeClr val="tx1"/>
            </a:solidFill>
          </a:ln>
        </p:spPr>
      </p:pic>
      <p:sp>
        <p:nvSpPr>
          <p:cNvPr id="11" name="TextBox 10">
            <a:extLst>
              <a:ext uri="{FF2B5EF4-FFF2-40B4-BE49-F238E27FC236}">
                <a16:creationId xmlns:a16="http://schemas.microsoft.com/office/drawing/2014/main" id="{2CAE5F65-AE79-C261-BD0B-1D070EA2FFDA}"/>
              </a:ext>
            </a:extLst>
          </p:cNvPr>
          <p:cNvSpPr txBox="1"/>
          <p:nvPr/>
        </p:nvSpPr>
        <p:spPr>
          <a:xfrm>
            <a:off x="4769706"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o_e</a:t>
            </a:r>
          </a:p>
        </p:txBody>
      </p:sp>
      <p:sp>
        <p:nvSpPr>
          <p:cNvPr id="12" name="TextBox 11">
            <a:extLst>
              <a:ext uri="{FF2B5EF4-FFF2-40B4-BE49-F238E27FC236}">
                <a16:creationId xmlns:a16="http://schemas.microsoft.com/office/drawing/2014/main" id="{77D06B4C-E849-A043-4DE9-E5ED79483EA5}"/>
              </a:ext>
            </a:extLst>
          </p:cNvPr>
          <p:cNvSpPr txBox="1"/>
          <p:nvPr/>
        </p:nvSpPr>
        <p:spPr>
          <a:xfrm>
            <a:off x="6642295"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13" name="TextBox 12">
            <a:extLst>
              <a:ext uri="{FF2B5EF4-FFF2-40B4-BE49-F238E27FC236}">
                <a16:creationId xmlns:a16="http://schemas.microsoft.com/office/drawing/2014/main" id="{87EE95AF-65D1-3F62-52A4-29EE2E493C28}"/>
              </a:ext>
            </a:extLst>
          </p:cNvPr>
          <p:cNvSpPr txBox="1"/>
          <p:nvPr/>
        </p:nvSpPr>
        <p:spPr>
          <a:xfrm>
            <a:off x="4770864"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p>
        </p:txBody>
      </p:sp>
      <p:sp>
        <p:nvSpPr>
          <p:cNvPr id="14" name="TextBox 13">
            <a:extLst>
              <a:ext uri="{FF2B5EF4-FFF2-40B4-BE49-F238E27FC236}">
                <a16:creationId xmlns:a16="http://schemas.microsoft.com/office/drawing/2014/main" id="{0DA6C9FD-576A-112D-F640-B0093259FAF6}"/>
              </a:ext>
            </a:extLst>
          </p:cNvPr>
          <p:cNvSpPr txBox="1"/>
          <p:nvPr/>
        </p:nvSpPr>
        <p:spPr>
          <a:xfrm>
            <a:off x="6643453" y="4357156"/>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p>
        </p:txBody>
      </p:sp>
      <p:pic>
        <p:nvPicPr>
          <p:cNvPr id="20" name="Picture 19">
            <a:extLst>
              <a:ext uri="{FF2B5EF4-FFF2-40B4-BE49-F238E27FC236}">
                <a16:creationId xmlns:a16="http://schemas.microsoft.com/office/drawing/2014/main" id="{4B34D727-F272-42D7-F4F7-0E585A624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816" y="358943"/>
            <a:ext cx="2382492" cy="3162601"/>
          </a:xfrm>
          <a:prstGeom prst="rect">
            <a:avLst/>
          </a:prstGeom>
          <a:ln w="12700">
            <a:solidFill>
              <a:schemeClr val="tx1"/>
            </a:solidFill>
          </a:ln>
        </p:spPr>
      </p:pic>
      <p:sp>
        <p:nvSpPr>
          <p:cNvPr id="22" name="TextBox 21">
            <a:extLst>
              <a:ext uri="{FF2B5EF4-FFF2-40B4-BE49-F238E27FC236}">
                <a16:creationId xmlns:a16="http://schemas.microsoft.com/office/drawing/2014/main" id="{C6B1447E-4EE0-2E4F-3567-4D8401B279EE}"/>
              </a:ext>
            </a:extLst>
          </p:cNvPr>
          <p:cNvSpPr txBox="1"/>
          <p:nvPr/>
        </p:nvSpPr>
        <p:spPr>
          <a:xfrm>
            <a:off x="4769127" y="5187770"/>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63D1409-B72F-0F5F-3D19-3E4F8C24C572}"/>
              </a:ext>
            </a:extLst>
          </p:cNvPr>
          <p:cNvSpPr txBox="1"/>
          <p:nvPr/>
        </p:nvSpPr>
        <p:spPr>
          <a:xfrm>
            <a:off x="6642295" y="5187771"/>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3EC33DA0-C6A9-4E0B-E0F4-8ABA8BCD90D0}"/>
              </a:ext>
            </a:extLst>
          </p:cNvPr>
          <p:cNvSpPr txBox="1"/>
          <p:nvPr/>
        </p:nvSpPr>
        <p:spPr>
          <a:xfrm>
            <a:off x="616753" y="3526158"/>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
        <p:nvSpPr>
          <p:cNvPr id="5" name="TextBox 4">
            <a:extLst>
              <a:ext uri="{FF2B5EF4-FFF2-40B4-BE49-F238E27FC236}">
                <a16:creationId xmlns:a16="http://schemas.microsoft.com/office/drawing/2014/main" id="{959F3939-DDB3-74AA-39F8-56E9D68B2CDB}"/>
              </a:ext>
            </a:extLst>
          </p:cNvPr>
          <p:cNvSpPr txBox="1"/>
          <p:nvPr/>
        </p:nvSpPr>
        <p:spPr>
          <a:xfrm>
            <a:off x="2489342" y="3526159"/>
            <a:ext cx="1872589" cy="830997"/>
          </a:xfrm>
          <a:prstGeom prst="rect">
            <a:avLst/>
          </a:prstGeom>
          <a:solidFill>
            <a:schemeClr val="bg1"/>
          </a:solid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
        <p:nvSpPr>
          <p:cNvPr id="6" name="TextBox 5">
            <a:extLst>
              <a:ext uri="{FF2B5EF4-FFF2-40B4-BE49-F238E27FC236}">
                <a16:creationId xmlns:a16="http://schemas.microsoft.com/office/drawing/2014/main" id="{09FDDDC1-CBB1-20BF-AF25-ABCA0B3AE1A4}"/>
              </a:ext>
            </a:extLst>
          </p:cNvPr>
          <p:cNvSpPr txBox="1"/>
          <p:nvPr/>
        </p:nvSpPr>
        <p:spPr>
          <a:xfrm>
            <a:off x="614625"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
        <p:nvSpPr>
          <p:cNvPr id="7" name="TextBox 6">
            <a:extLst>
              <a:ext uri="{FF2B5EF4-FFF2-40B4-BE49-F238E27FC236}">
                <a16:creationId xmlns:a16="http://schemas.microsoft.com/office/drawing/2014/main" id="{C74D8E36-650D-15B9-03B9-9B0A879C1CAC}"/>
              </a:ext>
            </a:extLst>
          </p:cNvPr>
          <p:cNvSpPr txBox="1"/>
          <p:nvPr/>
        </p:nvSpPr>
        <p:spPr>
          <a:xfrm>
            <a:off x="2489341" y="4356774"/>
            <a:ext cx="1872589" cy="830997"/>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ough</a:t>
            </a:r>
            <a:endPar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16698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1669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1484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bought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6469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41669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01484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dough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776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E4C19E-FFF5-A3DC-E65F-A50BF75C8A50}"/>
              </a:ext>
            </a:extLst>
          </p:cNvPr>
          <p:cNvPicPr>
            <a:picLocks noChangeAspect="1"/>
          </p:cNvPicPr>
          <p:nvPr/>
        </p:nvPicPr>
        <p:blipFill>
          <a:blip r:embed="rId4"/>
          <a:stretch>
            <a:fillRect/>
          </a:stretch>
        </p:blipFill>
        <p:spPr>
          <a:xfrm>
            <a:off x="5664204" y="4570910"/>
            <a:ext cx="1854200" cy="749300"/>
          </a:xfrm>
          <a:prstGeom prst="rect">
            <a:avLst/>
          </a:prstGeom>
        </p:spPr>
      </p:pic>
      <p:pic>
        <p:nvPicPr>
          <p:cNvPr id="3" name="Picture 2">
            <a:extLst>
              <a:ext uri="{FF2B5EF4-FFF2-40B4-BE49-F238E27FC236}">
                <a16:creationId xmlns:a16="http://schemas.microsoft.com/office/drawing/2014/main" id="{1CE7EAFA-2E6D-4669-E86C-5C4824DF2B29}"/>
              </a:ext>
            </a:extLst>
          </p:cNvPr>
          <p:cNvPicPr>
            <a:picLocks noChangeAspect="1"/>
          </p:cNvPicPr>
          <p:nvPr/>
        </p:nvPicPr>
        <p:blipFill>
          <a:blip r:embed="rId5"/>
          <a:stretch>
            <a:fillRect/>
          </a:stretch>
        </p:blipFill>
        <p:spPr>
          <a:xfrm>
            <a:off x="5651502" y="6053791"/>
            <a:ext cx="1790700" cy="749300"/>
          </a:xfrm>
          <a:prstGeom prst="rect">
            <a:avLst/>
          </a:prstGeom>
        </p:spPr>
      </p:pic>
      <p:pic>
        <p:nvPicPr>
          <p:cNvPr id="4" name="Picture 3">
            <a:extLst>
              <a:ext uri="{FF2B5EF4-FFF2-40B4-BE49-F238E27FC236}">
                <a16:creationId xmlns:a16="http://schemas.microsoft.com/office/drawing/2014/main" id="{8EA643F7-FD6D-F5B4-7429-0EC224E183DB}"/>
              </a:ext>
            </a:extLst>
          </p:cNvPr>
          <p:cNvPicPr>
            <a:picLocks noChangeAspect="1"/>
          </p:cNvPicPr>
          <p:nvPr/>
        </p:nvPicPr>
        <p:blipFill>
          <a:blip r:embed="rId6"/>
          <a:stretch>
            <a:fillRect/>
          </a:stretch>
        </p:blipFill>
        <p:spPr>
          <a:xfrm>
            <a:off x="3790950" y="6053791"/>
            <a:ext cx="1676400" cy="749300"/>
          </a:xfrm>
          <a:prstGeom prst="rect">
            <a:avLst/>
          </a:prstGeom>
        </p:spPr>
      </p:pic>
      <p:pic>
        <p:nvPicPr>
          <p:cNvPr id="5" name="Picture 4">
            <a:extLst>
              <a:ext uri="{FF2B5EF4-FFF2-40B4-BE49-F238E27FC236}">
                <a16:creationId xmlns:a16="http://schemas.microsoft.com/office/drawing/2014/main" id="{972D84C3-A7EB-41D7-67E0-620D2A201652}"/>
              </a:ext>
            </a:extLst>
          </p:cNvPr>
          <p:cNvPicPr>
            <a:picLocks noChangeAspect="1"/>
          </p:cNvPicPr>
          <p:nvPr/>
        </p:nvPicPr>
        <p:blipFill>
          <a:blip r:embed="rId7"/>
          <a:stretch>
            <a:fillRect/>
          </a:stretch>
        </p:blipFill>
        <p:spPr>
          <a:xfrm>
            <a:off x="3804397" y="5344085"/>
            <a:ext cx="1562100" cy="749300"/>
          </a:xfrm>
          <a:prstGeom prst="rect">
            <a:avLst/>
          </a:prstGeom>
        </p:spPr>
      </p:pic>
      <p:pic>
        <p:nvPicPr>
          <p:cNvPr id="6" name="Picture 5">
            <a:extLst>
              <a:ext uri="{FF2B5EF4-FFF2-40B4-BE49-F238E27FC236}">
                <a16:creationId xmlns:a16="http://schemas.microsoft.com/office/drawing/2014/main" id="{8AFAB093-AD73-D5C7-FB5B-F8C82212C279}"/>
              </a:ext>
            </a:extLst>
          </p:cNvPr>
          <p:cNvPicPr>
            <a:picLocks noChangeAspect="1"/>
          </p:cNvPicPr>
          <p:nvPr/>
        </p:nvPicPr>
        <p:blipFill>
          <a:blip r:embed="rId8"/>
          <a:stretch>
            <a:fillRect/>
          </a:stretch>
        </p:blipFill>
        <p:spPr>
          <a:xfrm>
            <a:off x="1510616" y="6074709"/>
            <a:ext cx="2133600" cy="736600"/>
          </a:xfrm>
          <a:prstGeom prst="rect">
            <a:avLst/>
          </a:prstGeom>
        </p:spPr>
      </p:pic>
      <p:pic>
        <p:nvPicPr>
          <p:cNvPr id="7" name="Picture 6">
            <a:extLst>
              <a:ext uri="{FF2B5EF4-FFF2-40B4-BE49-F238E27FC236}">
                <a16:creationId xmlns:a16="http://schemas.microsoft.com/office/drawing/2014/main" id="{8186CA81-E869-8AF0-3828-970E9AEFCC09}"/>
              </a:ext>
            </a:extLst>
          </p:cNvPr>
          <p:cNvPicPr>
            <a:picLocks noChangeAspect="1"/>
          </p:cNvPicPr>
          <p:nvPr/>
        </p:nvPicPr>
        <p:blipFill>
          <a:blip r:embed="rId9"/>
          <a:stretch>
            <a:fillRect/>
          </a:stretch>
        </p:blipFill>
        <p:spPr>
          <a:xfrm>
            <a:off x="1777998" y="5320210"/>
            <a:ext cx="1638300" cy="749300"/>
          </a:xfrm>
          <a:prstGeom prst="rect">
            <a:avLst/>
          </a:prstGeom>
        </p:spPr>
      </p:pic>
      <p:pic>
        <p:nvPicPr>
          <p:cNvPr id="8" name="Picture 7">
            <a:extLst>
              <a:ext uri="{FF2B5EF4-FFF2-40B4-BE49-F238E27FC236}">
                <a16:creationId xmlns:a16="http://schemas.microsoft.com/office/drawing/2014/main" id="{89408C4B-700A-980E-7707-60AAC17A569D}"/>
              </a:ext>
            </a:extLst>
          </p:cNvPr>
          <p:cNvPicPr>
            <a:picLocks noChangeAspect="1"/>
          </p:cNvPicPr>
          <p:nvPr/>
        </p:nvPicPr>
        <p:blipFill>
          <a:blip r:embed="rId10"/>
          <a:stretch>
            <a:fillRect/>
          </a:stretch>
        </p:blipFill>
        <p:spPr>
          <a:xfrm>
            <a:off x="5727702" y="5344085"/>
            <a:ext cx="1638300" cy="749300"/>
          </a:xfrm>
          <a:prstGeom prst="rect">
            <a:avLst/>
          </a:prstGeom>
        </p:spPr>
      </p:pic>
      <p:pic>
        <p:nvPicPr>
          <p:cNvPr id="9" name="Picture 8">
            <a:extLst>
              <a:ext uri="{FF2B5EF4-FFF2-40B4-BE49-F238E27FC236}">
                <a16:creationId xmlns:a16="http://schemas.microsoft.com/office/drawing/2014/main" id="{B75836B5-DBE9-A3A1-5D7B-2E7FBE23EAFE}"/>
              </a:ext>
            </a:extLst>
          </p:cNvPr>
          <p:cNvPicPr>
            <a:picLocks noChangeAspect="1"/>
          </p:cNvPicPr>
          <p:nvPr/>
        </p:nvPicPr>
        <p:blipFill>
          <a:blip r:embed="rId11"/>
          <a:stretch>
            <a:fillRect/>
          </a:stretch>
        </p:blipFill>
        <p:spPr>
          <a:xfrm>
            <a:off x="3714750" y="4570910"/>
            <a:ext cx="1828800" cy="749300"/>
          </a:xfrm>
          <a:prstGeom prst="rect">
            <a:avLst/>
          </a:prstGeom>
        </p:spPr>
      </p:pic>
      <p:pic>
        <p:nvPicPr>
          <p:cNvPr id="10" name="Picture 9">
            <a:extLst>
              <a:ext uri="{FF2B5EF4-FFF2-40B4-BE49-F238E27FC236}">
                <a16:creationId xmlns:a16="http://schemas.microsoft.com/office/drawing/2014/main" id="{4110FA0F-FDC5-B468-A990-D69A2693AB30}"/>
              </a:ext>
            </a:extLst>
          </p:cNvPr>
          <p:cNvPicPr>
            <a:picLocks noChangeAspect="1"/>
          </p:cNvPicPr>
          <p:nvPr/>
        </p:nvPicPr>
        <p:blipFill>
          <a:blip r:embed="rId12"/>
          <a:stretch>
            <a:fillRect/>
          </a:stretch>
        </p:blipFill>
        <p:spPr>
          <a:xfrm>
            <a:off x="1561416" y="4570910"/>
            <a:ext cx="2032000" cy="749300"/>
          </a:xfrm>
          <a:prstGeom prst="rect">
            <a:avLst/>
          </a:prstGeom>
        </p:spPr>
      </p:pic>
      <p:pic>
        <p:nvPicPr>
          <p:cNvPr id="11" name="Picture 10">
            <a:extLst>
              <a:ext uri="{FF2B5EF4-FFF2-40B4-BE49-F238E27FC236}">
                <a16:creationId xmlns:a16="http://schemas.microsoft.com/office/drawing/2014/main" id="{F166D634-18DF-9D2B-A259-3E1837B30336}"/>
              </a:ext>
            </a:extLst>
          </p:cNvPr>
          <p:cNvPicPr>
            <a:picLocks noChangeAspect="1"/>
          </p:cNvPicPr>
          <p:nvPr/>
        </p:nvPicPr>
        <p:blipFill>
          <a:blip r:embed="rId13"/>
          <a:stretch>
            <a:fillRect/>
          </a:stretch>
        </p:blipFill>
        <p:spPr>
          <a:xfrm>
            <a:off x="2089150" y="311150"/>
            <a:ext cx="1701800" cy="749300"/>
          </a:xfrm>
          <a:prstGeom prst="rect">
            <a:avLst/>
          </a:prstGeom>
        </p:spPr>
      </p:pic>
    </p:spTree>
    <p:extLst>
      <p:ext uri="{BB962C8B-B14F-4D97-AF65-F5344CB8AC3E}">
        <p14:creationId xmlns:p14="http://schemas.microsoft.com/office/powerpoint/2010/main" val="392071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through</a:t>
            </a:r>
          </a:p>
        </p:txBody>
      </p:sp>
      <p:sp>
        <p:nvSpPr>
          <p:cNvPr id="2" name="Rectangle 1">
            <a:extLst>
              <a:ext uri="{FF2B5EF4-FFF2-40B4-BE49-F238E27FC236}">
                <a16:creationId xmlns:a16="http://schemas.microsoft.com/office/drawing/2014/main" id="{4AF847E3-A911-4C0F-B6A2-9334BB260FA4}"/>
              </a:ext>
            </a:extLst>
          </p:cNvPr>
          <p:cNvSpPr/>
          <p:nvPr/>
        </p:nvSpPr>
        <p:spPr>
          <a:xfrm>
            <a:off x="2132238" y="407466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08062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5859C93-CCCF-C64A-AA62-A1E203EA27ED}"/>
              </a:ext>
            </a:extLst>
          </p:cNvPr>
          <p:cNvSpPr/>
          <p:nvPr/>
        </p:nvSpPr>
        <p:spPr>
          <a:xfrm>
            <a:off x="5241804" y="407912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8BD6D98C-B874-BD49-9CE8-D55DC55A0102}"/>
              </a:ext>
            </a:extLst>
          </p:cNvPr>
          <p:cNvCxnSpPr>
            <a:cxnSpLocks/>
          </p:cNvCxnSpPr>
          <p:nvPr/>
        </p:nvCxnSpPr>
        <p:spPr>
          <a:xfrm>
            <a:off x="3857625" y="3959551"/>
            <a:ext cx="353583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707A72-F669-10CB-5CEA-95B51F8EA170}"/>
              </a:ext>
            </a:extLst>
          </p:cNvPr>
          <p:cNvCxnSpPr>
            <a:cxnSpLocks/>
          </p:cNvCxnSpPr>
          <p:nvPr/>
        </p:nvCxnSpPr>
        <p:spPr>
          <a:xfrm>
            <a:off x="1881268"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7310F19-6CF8-92CE-7BE1-80CECC22F90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411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84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840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047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D2076AFE-8620-E137-7A2D-E306545052A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050169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3379C016-98A6-A8BF-E50D-71F4890F5C1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063056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thought you brought the snacks with you!</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29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Although you are</a:t>
            </a:r>
          </a:p>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busy, you ought to be thoughtful.</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guy will buy sprinkle doughnuts for his kids.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8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Dough Guy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Stanley was preparing dinner one night when he thought to himself, “I would love to learn how to make fresh bread.” He looked down at the loaf of crusty bread he bought from the store. “I bet I can make better bread than this.”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next morning, Stanley went to the store. He wanted to buy all the ingredients to make fresh bread. He needed flour and yeast to make the dough. He picked those up and brought his basket to the counter.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“Are you making bread?” asked the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guy behind the counter. </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“Well, I’m going to try,” replied Stanley, although he still wasn’t quite sure what he was doing.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985678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ought to buy a few more supplies,” said the guy. “Wait here.” A few minutes later, the guy returned with salt, oil and a few different seasonings. “This is what you need.” he said,</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 also wrote down some tips to make your dough rise perfectly.” </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“Wow!” replied Stanley, “that is so kind, thank you.”</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006058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421969"/>
            <a:ext cx="8105214" cy="6014061"/>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“No problem,” said the guy, “I love making bread. Everyone calls me Dough Guy. If your bread turns out well, would you bring back a slice for me to try?” </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“I’ll bring you a whole loaf!” chuckled Stanley. “Thanks, Dough Guy!”</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589632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45453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1011</TotalTime>
  <Words>1068</Words>
  <Application>Microsoft Macintosh PowerPoint</Application>
  <PresentationFormat>On-screen Show (4:3)</PresentationFormat>
  <Paragraphs>181</Paragraphs>
  <Slides>85</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85</vt:i4>
      </vt:variant>
    </vt:vector>
  </HeadingPairs>
  <TitlesOfParts>
    <vt:vector size="89"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Colleen Pollett</cp:lastModifiedBy>
  <cp:revision>47</cp:revision>
  <dcterms:created xsi:type="dcterms:W3CDTF">2022-06-06T14:24:31Z</dcterms:created>
  <dcterms:modified xsi:type="dcterms:W3CDTF">2025-01-18T01:30:59Z</dcterms:modified>
</cp:coreProperties>
</file>