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1"/>
  </p:notesMasterIdLst>
  <p:sldIdLst>
    <p:sldId id="2247" r:id="rId2"/>
    <p:sldId id="2199" r:id="rId3"/>
    <p:sldId id="3049" r:id="rId4"/>
    <p:sldId id="2248" r:id="rId5"/>
    <p:sldId id="2240" r:id="rId6"/>
    <p:sldId id="2238" r:id="rId7"/>
    <p:sldId id="2241" r:id="rId8"/>
    <p:sldId id="2198" r:id="rId9"/>
    <p:sldId id="3740" r:id="rId10"/>
    <p:sldId id="3718" r:id="rId11"/>
    <p:sldId id="3739" r:id="rId12"/>
    <p:sldId id="3738" r:id="rId13"/>
    <p:sldId id="4237" r:id="rId14"/>
    <p:sldId id="3719" r:id="rId15"/>
    <p:sldId id="3720" r:id="rId16"/>
    <p:sldId id="3721" r:id="rId17"/>
    <p:sldId id="3722" r:id="rId18"/>
    <p:sldId id="3723" r:id="rId19"/>
    <p:sldId id="3724" r:id="rId20"/>
    <p:sldId id="3725" r:id="rId21"/>
    <p:sldId id="3729" r:id="rId22"/>
    <p:sldId id="3730" r:id="rId23"/>
    <p:sldId id="3731" r:id="rId24"/>
    <p:sldId id="3732" r:id="rId25"/>
    <p:sldId id="3733" r:id="rId26"/>
    <p:sldId id="2242" r:id="rId27"/>
    <p:sldId id="2200" r:id="rId28"/>
    <p:sldId id="2201" r:id="rId29"/>
    <p:sldId id="2243" r:id="rId30"/>
    <p:sldId id="2202" r:id="rId31"/>
    <p:sldId id="2244" r:id="rId32"/>
    <p:sldId id="2203" r:id="rId33"/>
    <p:sldId id="3726" r:id="rId34"/>
    <p:sldId id="3727" r:id="rId35"/>
    <p:sldId id="3728" r:id="rId36"/>
    <p:sldId id="3408" r:id="rId37"/>
    <p:sldId id="3409" r:id="rId38"/>
    <p:sldId id="4019" r:id="rId39"/>
    <p:sldId id="4234" r:id="rId40"/>
    <p:sldId id="4235" r:id="rId41"/>
    <p:sldId id="2213" r:id="rId42"/>
    <p:sldId id="2214" r:id="rId43"/>
    <p:sldId id="2245" r:id="rId44"/>
    <p:sldId id="2216" r:id="rId45"/>
    <p:sldId id="2250" r:id="rId46"/>
    <p:sldId id="2217" r:id="rId47"/>
    <p:sldId id="368" r:id="rId48"/>
    <p:sldId id="4239" r:id="rId49"/>
    <p:sldId id="4240" r:id="rId50"/>
    <p:sldId id="4241" r:id="rId51"/>
    <p:sldId id="4242" r:id="rId52"/>
    <p:sldId id="4243" r:id="rId53"/>
    <p:sldId id="2393" r:id="rId54"/>
    <p:sldId id="2221" r:id="rId55"/>
    <p:sldId id="3050" r:id="rId56"/>
    <p:sldId id="4245" r:id="rId57"/>
    <p:sldId id="2224" r:id="rId58"/>
    <p:sldId id="2226" r:id="rId59"/>
    <p:sldId id="2227" r:id="rId60"/>
    <p:sldId id="1028" r:id="rId61"/>
    <p:sldId id="4238" r:id="rId62"/>
    <p:sldId id="1047" r:id="rId63"/>
    <p:sldId id="768" r:id="rId64"/>
    <p:sldId id="2228" r:id="rId65"/>
    <p:sldId id="2125" r:id="rId66"/>
    <p:sldId id="1037" r:id="rId67"/>
    <p:sldId id="2229" r:id="rId68"/>
    <p:sldId id="2223" r:id="rId69"/>
    <p:sldId id="2230" r:id="rId70"/>
    <p:sldId id="2628" r:id="rId71"/>
    <p:sldId id="2629" r:id="rId72"/>
    <p:sldId id="2630" r:id="rId73"/>
    <p:sldId id="2234" r:id="rId74"/>
    <p:sldId id="2235" r:id="rId75"/>
    <p:sldId id="2158" r:id="rId76"/>
    <p:sldId id="2159" r:id="rId77"/>
    <p:sldId id="2166" r:id="rId78"/>
    <p:sldId id="2225" r:id="rId79"/>
    <p:sldId id="2236"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C629F"/>
    <a:srgbClr val="2F6FA9"/>
    <a:srgbClr val="E15436"/>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038556-6106-4942-BA02-BC766F06C6E3}" v="2" dt="2025-01-16T04:50:13.0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168"/>
    <p:restoredTop sz="78699"/>
  </p:normalViewPr>
  <p:slideViewPr>
    <p:cSldViewPr snapToGrid="0" snapToObjects="1">
      <p:cViewPr varScale="1">
        <p:scale>
          <a:sx n="98" d="100"/>
          <a:sy n="98" d="100"/>
        </p:scale>
        <p:origin x="1784" y="20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88"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McCann" userId="g1WKfDIdJYHXcNcRNd7IJ7/zXXn0rqJ3UX88HPbqRkE=" providerId="None" clId="Web-{AE038556-6106-4942-BA02-BC766F06C6E3}"/>
    <pc:docChg chg="modSld">
      <pc:chgData name="Nicole McCann" userId="g1WKfDIdJYHXcNcRNd7IJ7/zXXn0rqJ3UX88HPbqRkE=" providerId="None" clId="Web-{AE038556-6106-4942-BA02-BC766F06C6E3}" dt="2025-01-16T04:50:13.052" v="1"/>
      <pc:docMkLst>
        <pc:docMk/>
      </pc:docMkLst>
      <pc:sldChg chg="addSp delSp">
        <pc:chgData name="Nicole McCann" userId="g1WKfDIdJYHXcNcRNd7IJ7/zXXn0rqJ3UX88HPbqRkE=" providerId="None" clId="Web-{AE038556-6106-4942-BA02-BC766F06C6E3}" dt="2025-01-16T04:50:13.052" v="1"/>
        <pc:sldMkLst>
          <pc:docMk/>
          <pc:sldMk cId="4093805228" sldId="4208"/>
        </pc:sldMkLst>
        <pc:picChg chg="add del">
          <ac:chgData name="Nicole McCann" userId="g1WKfDIdJYHXcNcRNd7IJ7/zXXn0rqJ3UX88HPbqRkE=" providerId="None" clId="Web-{AE038556-6106-4942-BA02-BC766F06C6E3}" dt="2025-01-16T04:50:13.052" v="1"/>
          <ac:picMkLst>
            <pc:docMk/>
            <pc:sldMk cId="4093805228" sldId="4208"/>
            <ac:picMk id="15" creationId="{AEAB56A3-37FD-7800-FA7B-3ED1BA35756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1/29/25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58</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101+</a:t>
            </a:r>
          </a:p>
          <a:p>
            <a:endParaRPr lang="en-US" dirty="0"/>
          </a:p>
          <a:p>
            <a:r>
              <a:rPr lang="en-US" dirty="0"/>
              <a:t>AU represents the /</a:t>
            </a:r>
            <a:r>
              <a:rPr lang="en-US" dirty="0" err="1"/>
              <a:t>ar</a:t>
            </a:r>
            <a:r>
              <a:rPr lang="en-US" dirty="0"/>
              <a:t>/ sound.</a:t>
            </a:r>
          </a:p>
          <a:p>
            <a:r>
              <a:rPr lang="en-US" dirty="0"/>
              <a:t>GH represents the /f/ sound.</a:t>
            </a:r>
          </a:p>
          <a:p>
            <a:r>
              <a:rPr lang="en-US" dirty="0"/>
              <a:t>Alternatively, A represents the /</a:t>
            </a:r>
            <a:r>
              <a:rPr lang="en-US" dirty="0" err="1"/>
              <a:t>ă</a:t>
            </a:r>
            <a:r>
              <a:rPr lang="en-US" dirty="0"/>
              <a:t>/ sound, and UGH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439645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54+</a:t>
            </a:r>
          </a:p>
          <a:p>
            <a:endParaRPr lang="en-US" dirty="0"/>
          </a:p>
          <a:p>
            <a:r>
              <a:rPr lang="en-US" dirty="0"/>
              <a:t>WH represents the /h/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819462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111+</a:t>
            </a:r>
          </a:p>
          <a:p>
            <a:endParaRPr lang="en-US" dirty="0"/>
          </a:p>
          <a:p>
            <a:r>
              <a:rPr lang="en-US" dirty="0"/>
              <a:t>WH represents the /h/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3531912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112+</a:t>
            </a:r>
          </a:p>
          <a:p>
            <a:endParaRPr lang="en-US" dirty="0"/>
          </a:p>
          <a:p>
            <a:r>
              <a:rPr lang="en-US" dirty="0"/>
              <a:t>WH represents the /h/ sound.</a:t>
            </a:r>
          </a:p>
          <a:p>
            <a:pPr defTabSz="966612">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104325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113+</a:t>
            </a:r>
          </a:p>
          <a:p>
            <a:endParaRPr lang="en-US" dirty="0"/>
          </a:p>
          <a:p>
            <a:r>
              <a:rPr lang="en-US" dirty="0"/>
              <a:t>Depending on dialect, this word can be pronounced: </a:t>
            </a:r>
          </a:p>
          <a:p>
            <a:r>
              <a:rPr lang="en-US" dirty="0"/>
              <a:t>/t/+/or/+/d/, </a:t>
            </a:r>
          </a:p>
          <a:p>
            <a:r>
              <a:rPr lang="en-US" dirty="0"/>
              <a:t>/t/+/</a:t>
            </a:r>
            <a:r>
              <a:rPr lang="en-US" dirty="0" err="1"/>
              <a:t>ə</a:t>
            </a:r>
            <a:r>
              <a:rPr lang="en-US" dirty="0"/>
              <a:t>/+/w/+/or/ (or /er/) +/d/, 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/t/+/oo/+/w/+/or/ (or /er/) +/d/.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716562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27</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41</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42</a:t>
            </a:fld>
            <a:endParaRPr lang="en-US" dirty="0"/>
          </a:p>
        </p:txBody>
      </p:sp>
    </p:spTree>
    <p:extLst>
      <p:ext uri="{BB962C8B-B14F-4D97-AF65-F5344CB8AC3E}">
        <p14:creationId xmlns:p14="http://schemas.microsoft.com/office/powerpoint/2010/main" val="2434185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1/29/25</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1/29/25</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1/29/25</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2903709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1/29/25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1/29/25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1/29/25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1/29/25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1/29/25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1/29/25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113</a:t>
            </a:r>
          </a:p>
          <a:p>
            <a:pPr algn="ctr"/>
            <a:r>
              <a:rPr lang="en-US" sz="6000" b="1" dirty="0">
                <a:solidFill>
                  <a:srgbClr val="E05436"/>
                </a:solidFill>
                <a:latin typeface="Century Gothic" panose="020B0502020202020204" pitchFamily="34" charset="0"/>
              </a:rPr>
              <a:t>ear /ear/</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are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9595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1509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our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5217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3274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088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2909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3818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6978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1158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3075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1136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8772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4748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9683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5261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7998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outh and a chair&#10;&#10;AI-generated content may be incorrect.">
            <a:extLst>
              <a:ext uri="{FF2B5EF4-FFF2-40B4-BE49-F238E27FC236}">
                <a16:creationId xmlns:a16="http://schemas.microsoft.com/office/drawing/2014/main" id="{87EA9F99-82E0-1B18-002C-6F797CA49606}"/>
              </a:ext>
            </a:extLst>
          </p:cNvPr>
          <p:cNvPicPr>
            <a:picLocks noChangeAspect="1"/>
          </p:cNvPicPr>
          <p:nvPr/>
        </p:nvPicPr>
        <p:blipFill>
          <a:blip r:embed="rId2"/>
          <a:stretch>
            <a:fillRect/>
          </a:stretch>
        </p:blipFill>
        <p:spPr>
          <a:xfrm>
            <a:off x="2772258" y="1180659"/>
            <a:ext cx="3599483" cy="4496682"/>
          </a:xfrm>
          <a:prstGeom prst="rect">
            <a:avLst/>
          </a:prstGeom>
          <a:ln w="12700">
            <a:solidFill>
              <a:schemeClr val="tx1"/>
            </a:solidFill>
          </a:ln>
        </p:spPr>
      </p:pic>
    </p:spTree>
    <p:extLst>
      <p:ext uri="{BB962C8B-B14F-4D97-AF65-F5344CB8AC3E}">
        <p14:creationId xmlns:p14="http://schemas.microsoft.com/office/powerpoint/2010/main" val="1023097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6EF58AB5-D2C7-9D01-9A9A-0065220518CF}"/>
              </a:ext>
            </a:extLst>
          </p:cNvPr>
          <p:cNvSpPr txBox="1">
            <a:spLocks noChangeArrowheads="1"/>
          </p:cNvSpPr>
          <p:nvPr/>
        </p:nvSpPr>
        <p:spPr bwMode="auto">
          <a:xfrm>
            <a:off x="4970458" y="1119813"/>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ear</a:t>
            </a:r>
          </a:p>
        </p:txBody>
      </p:sp>
      <p:sp>
        <p:nvSpPr>
          <p:cNvPr id="6" name="TextBox 21">
            <a:extLst>
              <a:ext uri="{FF2B5EF4-FFF2-40B4-BE49-F238E27FC236}">
                <a16:creationId xmlns:a16="http://schemas.microsoft.com/office/drawing/2014/main" id="{3A95B8F9-06B4-4CCE-BD0A-C7EAE573F572}"/>
              </a:ext>
            </a:extLst>
          </p:cNvPr>
          <p:cNvSpPr txBox="1">
            <a:spLocks noChangeArrowheads="1"/>
          </p:cNvSpPr>
          <p:nvPr/>
        </p:nvSpPr>
        <p:spPr bwMode="auto">
          <a:xfrm>
            <a:off x="2882685" y="3889948"/>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bear</a:t>
            </a:r>
          </a:p>
        </p:txBody>
      </p:sp>
      <p:pic>
        <p:nvPicPr>
          <p:cNvPr id="7" name="Picture 6" descr="A mouth and a chair&#10;&#10;AI-generated content may be incorrect.">
            <a:extLst>
              <a:ext uri="{FF2B5EF4-FFF2-40B4-BE49-F238E27FC236}">
                <a16:creationId xmlns:a16="http://schemas.microsoft.com/office/drawing/2014/main" id="{33CD04E8-3B49-2C6B-46BE-5FD60378DD4F}"/>
              </a:ext>
            </a:extLst>
          </p:cNvPr>
          <p:cNvPicPr>
            <a:picLocks noChangeAspect="1"/>
          </p:cNvPicPr>
          <p:nvPr/>
        </p:nvPicPr>
        <p:blipFill>
          <a:blip r:embed="rId2"/>
          <a:stretch>
            <a:fillRect/>
          </a:stretch>
        </p:blipFill>
        <p:spPr>
          <a:xfrm>
            <a:off x="1309219" y="318021"/>
            <a:ext cx="2490262" cy="3110979"/>
          </a:xfrm>
          <a:prstGeom prst="rect">
            <a:avLst/>
          </a:prstGeom>
          <a:ln w="12700">
            <a:solidFill>
              <a:schemeClr val="tx1"/>
            </a:solidFill>
          </a:ln>
        </p:spPr>
      </p:pic>
    </p:spTree>
    <p:extLst>
      <p:ext uri="{BB962C8B-B14F-4D97-AF65-F5344CB8AC3E}">
        <p14:creationId xmlns:p14="http://schemas.microsoft.com/office/powerpoint/2010/main" val="825751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6EF58AB5-D2C7-9D01-9A9A-0065220518CF}"/>
              </a:ext>
            </a:extLst>
          </p:cNvPr>
          <p:cNvSpPr txBox="1">
            <a:spLocks noChangeArrowheads="1"/>
          </p:cNvSpPr>
          <p:nvPr/>
        </p:nvSpPr>
        <p:spPr bwMode="auto">
          <a:xfrm>
            <a:off x="2882685" y="382394"/>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ear</a:t>
            </a:r>
          </a:p>
        </p:txBody>
      </p:sp>
      <p:sp>
        <p:nvSpPr>
          <p:cNvPr id="6" name="TextBox 21">
            <a:extLst>
              <a:ext uri="{FF2B5EF4-FFF2-40B4-BE49-F238E27FC236}">
                <a16:creationId xmlns:a16="http://schemas.microsoft.com/office/drawing/2014/main" id="{3A95B8F9-06B4-4CCE-BD0A-C7EAE573F572}"/>
              </a:ext>
            </a:extLst>
          </p:cNvPr>
          <p:cNvSpPr txBox="1">
            <a:spLocks noChangeArrowheads="1"/>
          </p:cNvSpPr>
          <p:nvPr/>
        </p:nvSpPr>
        <p:spPr bwMode="auto">
          <a:xfrm>
            <a:off x="2882685" y="502905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hear</a:t>
            </a:r>
          </a:p>
        </p:txBody>
      </p:sp>
      <p:pic>
        <p:nvPicPr>
          <p:cNvPr id="4" name="Picture 3" descr="A close-up of a person's lips and ear&#10;&#10;AI-generated content may be incorrect.">
            <a:extLst>
              <a:ext uri="{FF2B5EF4-FFF2-40B4-BE49-F238E27FC236}">
                <a16:creationId xmlns:a16="http://schemas.microsoft.com/office/drawing/2014/main" id="{3B903BCB-E29E-935D-C316-45FCD8DEC384}"/>
              </a:ext>
            </a:extLst>
          </p:cNvPr>
          <p:cNvPicPr>
            <a:picLocks noChangeAspect="1"/>
          </p:cNvPicPr>
          <p:nvPr/>
        </p:nvPicPr>
        <p:blipFill>
          <a:blip r:embed="rId2"/>
          <a:stretch>
            <a:fillRect/>
          </a:stretch>
        </p:blipFill>
        <p:spPr>
          <a:xfrm>
            <a:off x="3289344" y="1838522"/>
            <a:ext cx="2565311" cy="3190534"/>
          </a:xfrm>
          <a:prstGeom prst="rect">
            <a:avLst/>
          </a:prstGeom>
          <a:ln w="12700">
            <a:solidFill>
              <a:schemeClr val="tx1"/>
            </a:solidFill>
          </a:ln>
        </p:spPr>
      </p:pic>
    </p:spTree>
    <p:extLst>
      <p:ext uri="{BB962C8B-B14F-4D97-AF65-F5344CB8AC3E}">
        <p14:creationId xmlns:p14="http://schemas.microsoft.com/office/powerpoint/2010/main" val="141740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near</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dear</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5896220" y="3335076"/>
            <a:ext cx="202602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ear</a:t>
            </a:r>
          </a:p>
        </p:txBody>
      </p:sp>
      <p:pic>
        <p:nvPicPr>
          <p:cNvPr id="4" name="Picture 3" descr="A close-up of a person's lips and ear&#10;&#10;AI-generated content may be incorrect.">
            <a:extLst>
              <a:ext uri="{FF2B5EF4-FFF2-40B4-BE49-F238E27FC236}">
                <a16:creationId xmlns:a16="http://schemas.microsoft.com/office/drawing/2014/main" id="{C61E33B6-0768-63FD-588C-9933A44EA139}"/>
              </a:ext>
            </a:extLst>
          </p:cNvPr>
          <p:cNvPicPr>
            <a:picLocks noChangeAspect="1"/>
          </p:cNvPicPr>
          <p:nvPr/>
        </p:nvPicPr>
        <p:blipFill>
          <a:blip r:embed="rId2"/>
          <a:stretch>
            <a:fillRect/>
          </a:stretch>
        </p:blipFill>
        <p:spPr>
          <a:xfrm>
            <a:off x="6581411" y="5241943"/>
            <a:ext cx="1047298" cy="1302548"/>
          </a:xfrm>
          <a:prstGeom prst="rect">
            <a:avLst/>
          </a:prstGeom>
          <a:ln w="12700">
            <a:solidFill>
              <a:schemeClr val="tx1"/>
            </a:solidFill>
          </a:ln>
        </p:spPr>
      </p:pic>
    </p:spTree>
    <p:extLst>
      <p:ext uri="{BB962C8B-B14F-4D97-AF65-F5344CB8AC3E}">
        <p14:creationId xmlns:p14="http://schemas.microsoft.com/office/powerpoint/2010/main" val="68507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person's lips and ear&#10;&#10;AI-generated content may be incorrect.">
            <a:extLst>
              <a:ext uri="{FF2B5EF4-FFF2-40B4-BE49-F238E27FC236}">
                <a16:creationId xmlns:a16="http://schemas.microsoft.com/office/drawing/2014/main" id="{2E88BCAA-DA4A-D565-6026-4326AD9D9A4A}"/>
              </a:ext>
            </a:extLst>
          </p:cNvPr>
          <p:cNvPicPr>
            <a:picLocks noChangeAspect="1"/>
          </p:cNvPicPr>
          <p:nvPr/>
        </p:nvPicPr>
        <p:blipFill>
          <a:blip r:embed="rId2"/>
          <a:stretch>
            <a:fillRect/>
          </a:stretch>
        </p:blipFill>
        <p:spPr>
          <a:xfrm>
            <a:off x="3007106" y="901338"/>
            <a:ext cx="3129788" cy="3892587"/>
          </a:xfrm>
          <a:prstGeom prst="rect">
            <a:avLst/>
          </a:prstGeom>
          <a:ln w="12700">
            <a:solidFill>
              <a:schemeClr val="tx1"/>
            </a:solidFill>
          </a:ln>
        </p:spPr>
      </p:pic>
      <p:sp>
        <p:nvSpPr>
          <p:cNvPr id="6" name="TextBox 5">
            <a:extLst>
              <a:ext uri="{FF2B5EF4-FFF2-40B4-BE49-F238E27FC236}">
                <a16:creationId xmlns:a16="http://schemas.microsoft.com/office/drawing/2014/main" id="{FC78878D-AA46-7F97-801B-CA749CEFB153}"/>
              </a:ext>
            </a:extLst>
          </p:cNvPr>
          <p:cNvSpPr txBox="1"/>
          <p:nvPr/>
        </p:nvSpPr>
        <p:spPr>
          <a:xfrm>
            <a:off x="3007106" y="4793925"/>
            <a:ext cx="3129788" cy="1032109"/>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ear</a:t>
            </a:r>
          </a:p>
        </p:txBody>
      </p:sp>
    </p:spTree>
    <p:extLst>
      <p:ext uri="{BB962C8B-B14F-4D97-AF65-F5344CB8AC3E}">
        <p14:creationId xmlns:p14="http://schemas.microsoft.com/office/powerpoint/2010/main" val="243750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hear</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fear</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0687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near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year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dear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113</a:t>
            </a:r>
          </a:p>
          <a:p>
            <a:pPr algn="ctr"/>
            <a:r>
              <a:rPr lang="en-US" sz="4800" b="1" dirty="0">
                <a:solidFill>
                  <a:srgbClr val="E05436"/>
                </a:solidFill>
                <a:latin typeface="Century Gothic" panose="020B0502020202020204" pitchFamily="34" charset="0"/>
              </a:rPr>
              <a:t>ear /ear/</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clear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smear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spear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0426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113</a:t>
            </a:r>
          </a:p>
          <a:p>
            <a:pPr algn="ctr"/>
            <a:r>
              <a:rPr lang="en-US" sz="4800" b="1" dirty="0">
                <a:solidFill>
                  <a:srgbClr val="E05436"/>
                </a:solidFill>
                <a:latin typeface="Century Gothic" panose="020B0502020202020204" pitchFamily="34" charset="0"/>
              </a:rPr>
              <a:t>ear /ear/</a:t>
            </a:r>
          </a:p>
        </p:txBody>
      </p:sp>
    </p:spTree>
    <p:extLst>
      <p:ext uri="{BB962C8B-B14F-4D97-AF65-F5344CB8AC3E}">
        <p14:creationId xmlns:p14="http://schemas.microsoft.com/office/powerpoint/2010/main" val="14214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5380F-50D9-C786-DFBC-A09CBFD14F26}"/>
            </a:ext>
          </a:extLst>
        </p:cNvPr>
        <p:cNvGrpSpPr/>
        <p:nvPr/>
      </p:nvGrpSpPr>
      <p:grpSpPr>
        <a:xfrm>
          <a:off x="0" y="0"/>
          <a:ext cx="0" cy="0"/>
          <a:chOff x="0" y="0"/>
          <a:chExt cx="0" cy="0"/>
        </a:xfrm>
      </p:grpSpPr>
      <p:pic>
        <p:nvPicPr>
          <p:cNvPr id="5" name="Picture 4" descr="A mouth and a chair&#10;&#10;AI-generated content may be incorrect.">
            <a:extLst>
              <a:ext uri="{FF2B5EF4-FFF2-40B4-BE49-F238E27FC236}">
                <a16:creationId xmlns:a16="http://schemas.microsoft.com/office/drawing/2014/main" id="{791B5262-9AE9-2DBC-92C4-9BF56CF94A4D}"/>
              </a:ext>
            </a:extLst>
          </p:cNvPr>
          <p:cNvPicPr>
            <a:picLocks noChangeAspect="1"/>
          </p:cNvPicPr>
          <p:nvPr/>
        </p:nvPicPr>
        <p:blipFill>
          <a:blip r:embed="rId2"/>
          <a:stretch>
            <a:fillRect/>
          </a:stretch>
        </p:blipFill>
        <p:spPr>
          <a:xfrm>
            <a:off x="2772258" y="1180659"/>
            <a:ext cx="3599483" cy="4496682"/>
          </a:xfrm>
          <a:prstGeom prst="rect">
            <a:avLst/>
          </a:prstGeom>
          <a:ln w="12700">
            <a:solidFill>
              <a:schemeClr val="tx1"/>
            </a:solidFill>
          </a:ln>
        </p:spPr>
      </p:pic>
    </p:spTree>
    <p:extLst>
      <p:ext uri="{BB962C8B-B14F-4D97-AF65-F5344CB8AC3E}">
        <p14:creationId xmlns:p14="http://schemas.microsoft.com/office/powerpoint/2010/main" val="22027442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86D8E-8239-2D42-4B12-E1088C52501F}"/>
            </a:ext>
          </a:extLst>
        </p:cNvPr>
        <p:cNvGrpSpPr/>
        <p:nvPr/>
      </p:nvGrpSpPr>
      <p:grpSpPr>
        <a:xfrm>
          <a:off x="0" y="0"/>
          <a:ext cx="0" cy="0"/>
          <a:chOff x="0" y="0"/>
          <a:chExt cx="0" cy="0"/>
        </a:xfrm>
      </p:grpSpPr>
      <p:sp>
        <p:nvSpPr>
          <p:cNvPr id="5" name="TextBox 21">
            <a:extLst>
              <a:ext uri="{FF2B5EF4-FFF2-40B4-BE49-F238E27FC236}">
                <a16:creationId xmlns:a16="http://schemas.microsoft.com/office/drawing/2014/main" id="{909C4009-AA0A-CD6D-0FF5-4A82B28ADD7A}"/>
              </a:ext>
            </a:extLst>
          </p:cNvPr>
          <p:cNvSpPr txBox="1">
            <a:spLocks noChangeArrowheads="1"/>
          </p:cNvSpPr>
          <p:nvPr/>
        </p:nvSpPr>
        <p:spPr bwMode="auto">
          <a:xfrm>
            <a:off x="4970458" y="1119813"/>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ear</a:t>
            </a:r>
          </a:p>
        </p:txBody>
      </p:sp>
      <p:sp>
        <p:nvSpPr>
          <p:cNvPr id="6" name="TextBox 21">
            <a:extLst>
              <a:ext uri="{FF2B5EF4-FFF2-40B4-BE49-F238E27FC236}">
                <a16:creationId xmlns:a16="http://schemas.microsoft.com/office/drawing/2014/main" id="{622BB91B-D5EE-E7F7-DF98-200928143CFA}"/>
              </a:ext>
            </a:extLst>
          </p:cNvPr>
          <p:cNvSpPr txBox="1">
            <a:spLocks noChangeArrowheads="1"/>
          </p:cNvSpPr>
          <p:nvPr/>
        </p:nvSpPr>
        <p:spPr bwMode="auto">
          <a:xfrm>
            <a:off x="2882685" y="3889948"/>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bear</a:t>
            </a:r>
          </a:p>
        </p:txBody>
      </p:sp>
      <p:pic>
        <p:nvPicPr>
          <p:cNvPr id="7" name="Picture 6" descr="A mouth and a chair&#10;&#10;AI-generated content may be incorrect.">
            <a:extLst>
              <a:ext uri="{FF2B5EF4-FFF2-40B4-BE49-F238E27FC236}">
                <a16:creationId xmlns:a16="http://schemas.microsoft.com/office/drawing/2014/main" id="{09A4D971-71D3-DFAD-4113-C7110C0E8678}"/>
              </a:ext>
            </a:extLst>
          </p:cNvPr>
          <p:cNvPicPr>
            <a:picLocks noChangeAspect="1"/>
          </p:cNvPicPr>
          <p:nvPr/>
        </p:nvPicPr>
        <p:blipFill>
          <a:blip r:embed="rId2"/>
          <a:stretch>
            <a:fillRect/>
          </a:stretch>
        </p:blipFill>
        <p:spPr>
          <a:xfrm>
            <a:off x="1309219" y="318021"/>
            <a:ext cx="2490262" cy="3110979"/>
          </a:xfrm>
          <a:prstGeom prst="rect">
            <a:avLst/>
          </a:prstGeom>
          <a:ln w="12700">
            <a:solidFill>
              <a:schemeClr val="tx1"/>
            </a:solidFill>
          </a:ln>
        </p:spPr>
      </p:pic>
    </p:spTree>
    <p:extLst>
      <p:ext uri="{BB962C8B-B14F-4D97-AF65-F5344CB8AC3E}">
        <p14:creationId xmlns:p14="http://schemas.microsoft.com/office/powerpoint/2010/main" val="272739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ED7D1-BF5B-D36F-588C-919C5F23E379}"/>
            </a:ext>
          </a:extLst>
        </p:cNvPr>
        <p:cNvGrpSpPr/>
        <p:nvPr/>
      </p:nvGrpSpPr>
      <p:grpSpPr>
        <a:xfrm>
          <a:off x="0" y="0"/>
          <a:ext cx="0" cy="0"/>
          <a:chOff x="0" y="0"/>
          <a:chExt cx="0" cy="0"/>
        </a:xfrm>
      </p:grpSpPr>
      <p:sp>
        <p:nvSpPr>
          <p:cNvPr id="5" name="TextBox 21">
            <a:extLst>
              <a:ext uri="{FF2B5EF4-FFF2-40B4-BE49-F238E27FC236}">
                <a16:creationId xmlns:a16="http://schemas.microsoft.com/office/drawing/2014/main" id="{24E955AD-BC97-873A-12D5-9D7DE2D3905F}"/>
              </a:ext>
            </a:extLst>
          </p:cNvPr>
          <p:cNvSpPr txBox="1">
            <a:spLocks noChangeArrowheads="1"/>
          </p:cNvSpPr>
          <p:nvPr/>
        </p:nvSpPr>
        <p:spPr bwMode="auto">
          <a:xfrm>
            <a:off x="2882685" y="382394"/>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ear</a:t>
            </a:r>
          </a:p>
        </p:txBody>
      </p:sp>
      <p:sp>
        <p:nvSpPr>
          <p:cNvPr id="6" name="TextBox 21">
            <a:extLst>
              <a:ext uri="{FF2B5EF4-FFF2-40B4-BE49-F238E27FC236}">
                <a16:creationId xmlns:a16="http://schemas.microsoft.com/office/drawing/2014/main" id="{29C6449F-46FB-3A25-7F4F-4CD0B58894DB}"/>
              </a:ext>
            </a:extLst>
          </p:cNvPr>
          <p:cNvSpPr txBox="1">
            <a:spLocks noChangeArrowheads="1"/>
          </p:cNvSpPr>
          <p:nvPr/>
        </p:nvSpPr>
        <p:spPr bwMode="auto">
          <a:xfrm>
            <a:off x="2882685" y="502905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hear</a:t>
            </a:r>
          </a:p>
        </p:txBody>
      </p:sp>
      <p:pic>
        <p:nvPicPr>
          <p:cNvPr id="4" name="Picture 3" descr="A close-up of a person's lips and ear&#10;&#10;AI-generated content may be incorrect.">
            <a:extLst>
              <a:ext uri="{FF2B5EF4-FFF2-40B4-BE49-F238E27FC236}">
                <a16:creationId xmlns:a16="http://schemas.microsoft.com/office/drawing/2014/main" id="{5DA09B73-38BF-52A6-52AE-885A7697DF3B}"/>
              </a:ext>
            </a:extLst>
          </p:cNvPr>
          <p:cNvPicPr>
            <a:picLocks noChangeAspect="1"/>
          </p:cNvPicPr>
          <p:nvPr/>
        </p:nvPicPr>
        <p:blipFill>
          <a:blip r:embed="rId2"/>
          <a:stretch>
            <a:fillRect/>
          </a:stretch>
        </p:blipFill>
        <p:spPr>
          <a:xfrm>
            <a:off x="3289344" y="1838522"/>
            <a:ext cx="2565311" cy="3190534"/>
          </a:xfrm>
          <a:prstGeom prst="rect">
            <a:avLst/>
          </a:prstGeom>
          <a:ln w="12700">
            <a:solidFill>
              <a:schemeClr val="tx1"/>
            </a:solidFill>
          </a:ln>
        </p:spPr>
      </p:pic>
    </p:spTree>
    <p:extLst>
      <p:ext uri="{BB962C8B-B14F-4D97-AF65-F5344CB8AC3E}">
        <p14:creationId xmlns:p14="http://schemas.microsoft.com/office/powerpoint/2010/main" val="407548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D59F5-0457-E45F-7665-C890772E9865}"/>
            </a:ext>
          </a:extLst>
        </p:cNvPr>
        <p:cNvGrpSpPr/>
        <p:nvPr/>
      </p:nvGrpSpPr>
      <p:grpSpPr>
        <a:xfrm>
          <a:off x="0" y="0"/>
          <a:ext cx="0" cy="0"/>
          <a:chOff x="0" y="0"/>
          <a:chExt cx="0" cy="0"/>
        </a:xfrm>
      </p:grpSpPr>
      <p:sp>
        <p:nvSpPr>
          <p:cNvPr id="2" name="TextBox 21">
            <a:extLst>
              <a:ext uri="{FF2B5EF4-FFF2-40B4-BE49-F238E27FC236}">
                <a16:creationId xmlns:a16="http://schemas.microsoft.com/office/drawing/2014/main" id="{F12A8F37-7AA3-96E6-5E7F-78B49B1C6BAE}"/>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near</a:t>
            </a:r>
          </a:p>
        </p:txBody>
      </p:sp>
      <p:sp>
        <p:nvSpPr>
          <p:cNvPr id="3" name="TextBox 21">
            <a:extLst>
              <a:ext uri="{FF2B5EF4-FFF2-40B4-BE49-F238E27FC236}">
                <a16:creationId xmlns:a16="http://schemas.microsoft.com/office/drawing/2014/main" id="{528EC2AC-54C8-9C87-4D9C-8637327064BE}"/>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dear</a:t>
            </a:r>
          </a:p>
        </p:txBody>
      </p:sp>
      <p:sp>
        <p:nvSpPr>
          <p:cNvPr id="6" name="TextBox 5">
            <a:extLst>
              <a:ext uri="{FF2B5EF4-FFF2-40B4-BE49-F238E27FC236}">
                <a16:creationId xmlns:a16="http://schemas.microsoft.com/office/drawing/2014/main" id="{4579FA3B-CC82-4C7F-5954-8EB56E8C24B5}"/>
              </a:ext>
            </a:extLst>
          </p:cNvPr>
          <p:cNvSpPr txBox="1">
            <a:spLocks noChangeArrowheads="1"/>
          </p:cNvSpPr>
          <p:nvPr/>
        </p:nvSpPr>
        <p:spPr bwMode="auto">
          <a:xfrm>
            <a:off x="5896220" y="3335076"/>
            <a:ext cx="202602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ear</a:t>
            </a:r>
          </a:p>
        </p:txBody>
      </p:sp>
      <p:pic>
        <p:nvPicPr>
          <p:cNvPr id="4" name="Picture 3" descr="A close-up of a person's lips and ear&#10;&#10;AI-generated content may be incorrect.">
            <a:extLst>
              <a:ext uri="{FF2B5EF4-FFF2-40B4-BE49-F238E27FC236}">
                <a16:creationId xmlns:a16="http://schemas.microsoft.com/office/drawing/2014/main" id="{4646D933-6A4C-0E74-0C5A-74D7CCF7E961}"/>
              </a:ext>
            </a:extLst>
          </p:cNvPr>
          <p:cNvPicPr>
            <a:picLocks noChangeAspect="1"/>
          </p:cNvPicPr>
          <p:nvPr/>
        </p:nvPicPr>
        <p:blipFill>
          <a:blip r:embed="rId2"/>
          <a:stretch>
            <a:fillRect/>
          </a:stretch>
        </p:blipFill>
        <p:spPr>
          <a:xfrm>
            <a:off x="6581411" y="5241943"/>
            <a:ext cx="1047298" cy="1302548"/>
          </a:xfrm>
          <a:prstGeom prst="rect">
            <a:avLst/>
          </a:prstGeom>
          <a:ln w="12700">
            <a:solidFill>
              <a:schemeClr val="tx1"/>
            </a:solidFill>
          </a:ln>
        </p:spPr>
      </p:pic>
    </p:spTree>
    <p:extLst>
      <p:ext uri="{BB962C8B-B14F-4D97-AF65-F5344CB8AC3E}">
        <p14:creationId xmlns:p14="http://schemas.microsoft.com/office/powerpoint/2010/main" val="323287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BDF61-9C14-FE2D-04C5-5DEB80531EA7}"/>
            </a:ext>
          </a:extLst>
        </p:cNvPr>
        <p:cNvGrpSpPr/>
        <p:nvPr/>
      </p:nvGrpSpPr>
      <p:grpSpPr>
        <a:xfrm>
          <a:off x="0" y="0"/>
          <a:ext cx="0" cy="0"/>
          <a:chOff x="0" y="0"/>
          <a:chExt cx="0" cy="0"/>
        </a:xfrm>
      </p:grpSpPr>
      <p:pic>
        <p:nvPicPr>
          <p:cNvPr id="5" name="Picture 4" descr="A close-up of a person's lips and ear&#10;&#10;AI-generated content may be incorrect.">
            <a:extLst>
              <a:ext uri="{FF2B5EF4-FFF2-40B4-BE49-F238E27FC236}">
                <a16:creationId xmlns:a16="http://schemas.microsoft.com/office/drawing/2014/main" id="{7759BCA7-2024-7B6D-7FA7-D98399233AFD}"/>
              </a:ext>
            </a:extLst>
          </p:cNvPr>
          <p:cNvPicPr>
            <a:picLocks noChangeAspect="1"/>
          </p:cNvPicPr>
          <p:nvPr/>
        </p:nvPicPr>
        <p:blipFill>
          <a:blip r:embed="rId2"/>
          <a:stretch>
            <a:fillRect/>
          </a:stretch>
        </p:blipFill>
        <p:spPr>
          <a:xfrm>
            <a:off x="3007106" y="901338"/>
            <a:ext cx="3129788" cy="3892587"/>
          </a:xfrm>
          <a:prstGeom prst="rect">
            <a:avLst/>
          </a:prstGeom>
          <a:ln w="12700">
            <a:solidFill>
              <a:schemeClr val="tx1"/>
            </a:solidFill>
          </a:ln>
        </p:spPr>
      </p:pic>
      <p:sp>
        <p:nvSpPr>
          <p:cNvPr id="6" name="TextBox 5">
            <a:extLst>
              <a:ext uri="{FF2B5EF4-FFF2-40B4-BE49-F238E27FC236}">
                <a16:creationId xmlns:a16="http://schemas.microsoft.com/office/drawing/2014/main" id="{2AD831CE-85F5-78DF-5FAF-D959FD68FFE5}"/>
              </a:ext>
            </a:extLst>
          </p:cNvPr>
          <p:cNvSpPr txBox="1"/>
          <p:nvPr/>
        </p:nvSpPr>
        <p:spPr>
          <a:xfrm>
            <a:off x="3007106" y="4793925"/>
            <a:ext cx="3129788" cy="1032109"/>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ear</a:t>
            </a:r>
          </a:p>
        </p:txBody>
      </p:sp>
    </p:spTree>
    <p:extLst>
      <p:ext uri="{BB962C8B-B14F-4D97-AF65-F5344CB8AC3E}">
        <p14:creationId xmlns:p14="http://schemas.microsoft.com/office/powerpoint/2010/main" val="328976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hear</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near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year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clear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4296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BE61BE-DE13-FE52-B226-646B7D77F59E}"/>
              </a:ext>
            </a:extLst>
          </p:cNvPr>
          <p:cNvPicPr>
            <a:picLocks noChangeAspect="1"/>
          </p:cNvPicPr>
          <p:nvPr/>
        </p:nvPicPr>
        <p:blipFill>
          <a:blip r:embed="rId3"/>
          <a:stretch>
            <a:fillRect/>
          </a:stretch>
        </p:blipFill>
        <p:spPr>
          <a:xfrm>
            <a:off x="3313125" y="5951845"/>
            <a:ext cx="1485900" cy="736600"/>
          </a:xfrm>
          <a:prstGeom prst="rect">
            <a:avLst/>
          </a:prstGeom>
        </p:spPr>
      </p:pic>
      <p:pic>
        <p:nvPicPr>
          <p:cNvPr id="3" name="Picture 2">
            <a:extLst>
              <a:ext uri="{FF2B5EF4-FFF2-40B4-BE49-F238E27FC236}">
                <a16:creationId xmlns:a16="http://schemas.microsoft.com/office/drawing/2014/main" id="{6D8A5A13-E41A-5AF4-E9A7-66BC3CB0128E}"/>
              </a:ext>
            </a:extLst>
          </p:cNvPr>
          <p:cNvPicPr>
            <a:picLocks noChangeAspect="1"/>
          </p:cNvPicPr>
          <p:nvPr/>
        </p:nvPicPr>
        <p:blipFill>
          <a:blip r:embed="rId4"/>
          <a:stretch>
            <a:fillRect/>
          </a:stretch>
        </p:blipFill>
        <p:spPr>
          <a:xfrm>
            <a:off x="510393" y="4856470"/>
            <a:ext cx="1231900" cy="762000"/>
          </a:xfrm>
          <a:prstGeom prst="rect">
            <a:avLst/>
          </a:prstGeom>
        </p:spPr>
      </p:pic>
      <p:pic>
        <p:nvPicPr>
          <p:cNvPr id="4" name="Picture 3">
            <a:extLst>
              <a:ext uri="{FF2B5EF4-FFF2-40B4-BE49-F238E27FC236}">
                <a16:creationId xmlns:a16="http://schemas.microsoft.com/office/drawing/2014/main" id="{92E2A98C-0F5E-ED85-38E1-F37E5E08EA2B}"/>
              </a:ext>
            </a:extLst>
          </p:cNvPr>
          <p:cNvPicPr>
            <a:picLocks noChangeAspect="1"/>
          </p:cNvPicPr>
          <p:nvPr/>
        </p:nvPicPr>
        <p:blipFill>
          <a:blip r:embed="rId5"/>
          <a:stretch>
            <a:fillRect/>
          </a:stretch>
        </p:blipFill>
        <p:spPr>
          <a:xfrm>
            <a:off x="5608649" y="5726420"/>
            <a:ext cx="1244600" cy="749300"/>
          </a:xfrm>
          <a:prstGeom prst="rect">
            <a:avLst/>
          </a:prstGeom>
        </p:spPr>
      </p:pic>
      <p:pic>
        <p:nvPicPr>
          <p:cNvPr id="5" name="Picture 4">
            <a:extLst>
              <a:ext uri="{FF2B5EF4-FFF2-40B4-BE49-F238E27FC236}">
                <a16:creationId xmlns:a16="http://schemas.microsoft.com/office/drawing/2014/main" id="{46688B28-CA46-581D-3435-30C3EB64AC5C}"/>
              </a:ext>
            </a:extLst>
          </p:cNvPr>
          <p:cNvPicPr>
            <a:picLocks noChangeAspect="1"/>
          </p:cNvPicPr>
          <p:nvPr/>
        </p:nvPicPr>
        <p:blipFill>
          <a:blip r:embed="rId6"/>
          <a:stretch>
            <a:fillRect/>
          </a:stretch>
        </p:blipFill>
        <p:spPr>
          <a:xfrm>
            <a:off x="1345964" y="5796270"/>
            <a:ext cx="1244600" cy="762000"/>
          </a:xfrm>
          <a:prstGeom prst="rect">
            <a:avLst/>
          </a:prstGeom>
        </p:spPr>
      </p:pic>
      <p:pic>
        <p:nvPicPr>
          <p:cNvPr id="6" name="Picture 5">
            <a:extLst>
              <a:ext uri="{FF2B5EF4-FFF2-40B4-BE49-F238E27FC236}">
                <a16:creationId xmlns:a16="http://schemas.microsoft.com/office/drawing/2014/main" id="{45B6E7F5-CB05-3818-B9E8-A4044A30CB2D}"/>
              </a:ext>
            </a:extLst>
          </p:cNvPr>
          <p:cNvPicPr>
            <a:picLocks noChangeAspect="1"/>
          </p:cNvPicPr>
          <p:nvPr/>
        </p:nvPicPr>
        <p:blipFill>
          <a:blip r:embed="rId7"/>
          <a:stretch>
            <a:fillRect/>
          </a:stretch>
        </p:blipFill>
        <p:spPr>
          <a:xfrm>
            <a:off x="7203293" y="5189845"/>
            <a:ext cx="1231900" cy="762000"/>
          </a:xfrm>
          <a:prstGeom prst="rect">
            <a:avLst/>
          </a:prstGeom>
        </p:spPr>
      </p:pic>
      <p:pic>
        <p:nvPicPr>
          <p:cNvPr id="7" name="Picture 6">
            <a:extLst>
              <a:ext uri="{FF2B5EF4-FFF2-40B4-BE49-F238E27FC236}">
                <a16:creationId xmlns:a16="http://schemas.microsoft.com/office/drawing/2014/main" id="{CE1B9B84-C273-CB44-1DB4-E81CC821185E}"/>
              </a:ext>
            </a:extLst>
          </p:cNvPr>
          <p:cNvPicPr>
            <a:picLocks noChangeAspect="1"/>
          </p:cNvPicPr>
          <p:nvPr/>
        </p:nvPicPr>
        <p:blipFill>
          <a:blip r:embed="rId8"/>
          <a:stretch>
            <a:fillRect/>
          </a:stretch>
        </p:blipFill>
        <p:spPr>
          <a:xfrm>
            <a:off x="2682887" y="5034270"/>
            <a:ext cx="1308100" cy="762000"/>
          </a:xfrm>
          <a:prstGeom prst="rect">
            <a:avLst/>
          </a:prstGeom>
        </p:spPr>
      </p:pic>
      <p:pic>
        <p:nvPicPr>
          <p:cNvPr id="8" name="Picture 7">
            <a:extLst>
              <a:ext uri="{FF2B5EF4-FFF2-40B4-BE49-F238E27FC236}">
                <a16:creationId xmlns:a16="http://schemas.microsoft.com/office/drawing/2014/main" id="{4ECC9A73-B392-F520-0E1C-8AF24B0780AE}"/>
              </a:ext>
            </a:extLst>
          </p:cNvPr>
          <p:cNvPicPr>
            <a:picLocks noChangeAspect="1"/>
          </p:cNvPicPr>
          <p:nvPr/>
        </p:nvPicPr>
        <p:blipFill>
          <a:blip r:embed="rId9"/>
          <a:stretch>
            <a:fillRect/>
          </a:stretch>
        </p:blipFill>
        <p:spPr>
          <a:xfrm>
            <a:off x="4931581" y="4856470"/>
            <a:ext cx="1257300" cy="749300"/>
          </a:xfrm>
          <a:prstGeom prst="rect">
            <a:avLst/>
          </a:prstGeom>
        </p:spPr>
      </p:pic>
      <p:pic>
        <p:nvPicPr>
          <p:cNvPr id="9" name="Picture 8">
            <a:extLst>
              <a:ext uri="{FF2B5EF4-FFF2-40B4-BE49-F238E27FC236}">
                <a16:creationId xmlns:a16="http://schemas.microsoft.com/office/drawing/2014/main" id="{11454D97-2CE5-F299-0093-906A2DE5EEEC}"/>
              </a:ext>
            </a:extLst>
          </p:cNvPr>
          <p:cNvPicPr>
            <a:picLocks noChangeAspect="1"/>
          </p:cNvPicPr>
          <p:nvPr/>
        </p:nvPicPr>
        <p:blipFill>
          <a:blip r:embed="rId10"/>
          <a:stretch>
            <a:fillRect/>
          </a:stretch>
        </p:blipFill>
        <p:spPr>
          <a:xfrm>
            <a:off x="4686300" y="1968500"/>
            <a:ext cx="1244600" cy="749300"/>
          </a:xfrm>
          <a:prstGeom prst="rect">
            <a:avLst/>
          </a:prstGeom>
        </p:spPr>
      </p:pic>
    </p:spTree>
    <p:extLst>
      <p:ext uri="{BB962C8B-B14F-4D97-AF65-F5344CB8AC3E}">
        <p14:creationId xmlns:p14="http://schemas.microsoft.com/office/powerpoint/2010/main" val="33480123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laugh</a:t>
            </a:r>
            <a:endParaRPr kumimoji="0" lang="en-US" sz="1800" b="0" i="0" u="none" strike="noStrike" kern="1200" cap="none" spc="30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398855"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eart 5">
            <a:extLst>
              <a:ext uri="{FF2B5EF4-FFF2-40B4-BE49-F238E27FC236}">
                <a16:creationId xmlns:a16="http://schemas.microsoft.com/office/drawing/2014/main" id="{8BA8831A-D14F-C846-A942-11A802818B51}"/>
              </a:ext>
            </a:extLst>
          </p:cNvPr>
          <p:cNvSpPr/>
          <p:nvPr/>
        </p:nvSpPr>
        <p:spPr>
          <a:xfrm>
            <a:off x="3501483"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F7C0C7DA-BA0F-6540-AEF5-D48271EF3E3B}"/>
              </a:ext>
            </a:extLst>
          </p:cNvPr>
          <p:cNvCxnSpPr>
            <a:cxnSpLocks/>
          </p:cNvCxnSpPr>
          <p:nvPr/>
        </p:nvCxnSpPr>
        <p:spPr>
          <a:xfrm>
            <a:off x="3061720" y="3933890"/>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1" name="Heart 10">
            <a:extLst>
              <a:ext uri="{FF2B5EF4-FFF2-40B4-BE49-F238E27FC236}">
                <a16:creationId xmlns:a16="http://schemas.microsoft.com/office/drawing/2014/main" id="{38597429-8ABB-4245-9BBA-F5A8C68A5903}"/>
              </a:ext>
            </a:extLst>
          </p:cNvPr>
          <p:cNvSpPr/>
          <p:nvPr/>
        </p:nvSpPr>
        <p:spPr>
          <a:xfrm>
            <a:off x="5488179"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B1E6E8DF-EE28-0849-826D-ABAF8EBADE2A}"/>
              </a:ext>
            </a:extLst>
          </p:cNvPr>
          <p:cNvCxnSpPr>
            <a:cxnSpLocks/>
          </p:cNvCxnSpPr>
          <p:nvPr/>
        </p:nvCxnSpPr>
        <p:spPr>
          <a:xfrm>
            <a:off x="5048416" y="3929429"/>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9F5B9FF-B1B9-296E-C76E-00579D327A8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01329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who</a:t>
            </a:r>
            <a:endParaRPr lang="en-US" sz="11500" b="1" spc="300">
              <a:latin typeface="Century Gothic" panose="020B0502020202020204" pitchFamily="34" charset="0"/>
            </a:endParaRPr>
          </a:p>
        </p:txBody>
      </p:sp>
      <p:sp>
        <p:nvSpPr>
          <p:cNvPr id="11" name="Heart 10">
            <a:extLst>
              <a:ext uri="{FF2B5EF4-FFF2-40B4-BE49-F238E27FC236}">
                <a16:creationId xmlns:a16="http://schemas.microsoft.com/office/drawing/2014/main" id="{D10F2401-CCDD-354A-B847-05A46C16BD0C}"/>
              </a:ext>
            </a:extLst>
          </p:cNvPr>
          <p:cNvSpPr/>
          <p:nvPr/>
        </p:nvSpPr>
        <p:spPr>
          <a:xfrm>
            <a:off x="5365070"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0FAF6FFF-DDF3-1248-ADDA-CBE19EA8CA94}"/>
              </a:ext>
            </a:extLst>
          </p:cNvPr>
          <p:cNvSpPr/>
          <p:nvPr/>
        </p:nvSpPr>
        <p:spPr>
          <a:xfrm>
            <a:off x="3760082"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57FF304-FA64-1047-B7ED-4532B4BDCA62}"/>
              </a:ext>
            </a:extLst>
          </p:cNvPr>
          <p:cNvCxnSpPr>
            <a:cxnSpLocks/>
          </p:cNvCxnSpPr>
          <p:nvPr/>
        </p:nvCxnSpPr>
        <p:spPr>
          <a:xfrm>
            <a:off x="3316761" y="3747054"/>
            <a:ext cx="1681959"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32689AF-3EA9-0D12-A6CF-F9D8E36040B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87902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whom</a:t>
            </a:r>
          </a:p>
        </p:txBody>
      </p:sp>
      <p:sp>
        <p:nvSpPr>
          <p:cNvPr id="3" name="Rectangle 2">
            <a:extLst>
              <a:ext uri="{FF2B5EF4-FFF2-40B4-BE49-F238E27FC236}">
                <a16:creationId xmlns:a16="http://schemas.microsoft.com/office/drawing/2014/main" id="{6F458D82-F83D-4F95-9A94-BB5F05617CA1}"/>
              </a:ext>
            </a:extLst>
          </p:cNvPr>
          <p:cNvSpPr/>
          <p:nvPr/>
        </p:nvSpPr>
        <p:spPr>
          <a:xfrm>
            <a:off x="591331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3C793920-8D76-C14A-B0A6-5960B34D4390}"/>
              </a:ext>
            </a:extLst>
          </p:cNvPr>
          <p:cNvSpPr/>
          <p:nvPr/>
        </p:nvSpPr>
        <p:spPr>
          <a:xfrm>
            <a:off x="4616184"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D07115A7-5505-E747-99F8-B1239D947B2E}"/>
              </a:ext>
            </a:extLst>
          </p:cNvPr>
          <p:cNvSpPr/>
          <p:nvPr/>
        </p:nvSpPr>
        <p:spPr>
          <a:xfrm>
            <a:off x="3121986"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DC0326DB-41FF-244F-8339-C8E6965FED4F}"/>
              </a:ext>
            </a:extLst>
          </p:cNvPr>
          <p:cNvCxnSpPr>
            <a:cxnSpLocks/>
          </p:cNvCxnSpPr>
          <p:nvPr/>
        </p:nvCxnSpPr>
        <p:spPr>
          <a:xfrm>
            <a:off x="2601401" y="3929332"/>
            <a:ext cx="162007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A836AC9-92BA-E93B-AAEA-A7B5D64F890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571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whose</a:t>
            </a:r>
          </a:p>
        </p:txBody>
      </p:sp>
      <p:sp>
        <p:nvSpPr>
          <p:cNvPr id="14" name="Heart 13">
            <a:extLst>
              <a:ext uri="{FF2B5EF4-FFF2-40B4-BE49-F238E27FC236}">
                <a16:creationId xmlns:a16="http://schemas.microsoft.com/office/drawing/2014/main" id="{7E6EAF27-C4CE-AC48-9AAE-A136A0529279}"/>
              </a:ext>
            </a:extLst>
          </p:cNvPr>
          <p:cNvSpPr/>
          <p:nvPr/>
        </p:nvSpPr>
        <p:spPr>
          <a:xfrm>
            <a:off x="4493019" y="409080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A3AEB2AC-E885-FC4F-B209-2CADFD2BCFDE}"/>
              </a:ext>
            </a:extLst>
          </p:cNvPr>
          <p:cNvSpPr/>
          <p:nvPr/>
        </p:nvSpPr>
        <p:spPr>
          <a:xfrm>
            <a:off x="3137137" y="409080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25E2AE65-ECE3-C84A-9AE1-89DB65AB9EF6}"/>
              </a:ext>
            </a:extLst>
          </p:cNvPr>
          <p:cNvCxnSpPr>
            <a:cxnSpLocks/>
          </p:cNvCxnSpPr>
          <p:nvPr/>
        </p:nvCxnSpPr>
        <p:spPr>
          <a:xfrm>
            <a:off x="2616641" y="3929332"/>
            <a:ext cx="162007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2" name="Heart 11">
            <a:extLst>
              <a:ext uri="{FF2B5EF4-FFF2-40B4-BE49-F238E27FC236}">
                <a16:creationId xmlns:a16="http://schemas.microsoft.com/office/drawing/2014/main" id="{51C83B5B-8F33-3C4E-B04E-5F200F5C0B64}"/>
              </a:ext>
            </a:extLst>
          </p:cNvPr>
          <p:cNvSpPr/>
          <p:nvPr/>
        </p:nvSpPr>
        <p:spPr>
          <a:xfrm>
            <a:off x="6211288" y="406651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0C8CAEE-0B5A-E547-B574-CD1FE7DE3438}"/>
              </a:ext>
            </a:extLst>
          </p:cNvPr>
          <p:cNvSpPr/>
          <p:nvPr/>
        </p:nvSpPr>
        <p:spPr>
          <a:xfrm>
            <a:off x="5416830" y="409080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EB857B3-AF4C-15E7-9787-8D7C8044E15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05322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toward</a:t>
            </a:r>
          </a:p>
        </p:txBody>
      </p:sp>
      <p:sp>
        <p:nvSpPr>
          <p:cNvPr id="2" name="Rectangle 1">
            <a:extLst>
              <a:ext uri="{FF2B5EF4-FFF2-40B4-BE49-F238E27FC236}">
                <a16:creationId xmlns:a16="http://schemas.microsoft.com/office/drawing/2014/main" id="{4AF847E3-A911-4C0F-B6A2-9334BB260FA4}"/>
              </a:ext>
            </a:extLst>
          </p:cNvPr>
          <p:cNvSpPr/>
          <p:nvPr/>
        </p:nvSpPr>
        <p:spPr>
          <a:xfrm>
            <a:off x="1948968"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383BA7-0E84-4DB0-9330-E3A60A039211}"/>
              </a:ext>
            </a:extLst>
          </p:cNvPr>
          <p:cNvSpPr/>
          <p:nvPr/>
        </p:nvSpPr>
        <p:spPr>
          <a:xfrm>
            <a:off x="3874764"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76B534D9-24F6-4B44-A8F7-68ECCC6B7530}"/>
              </a:ext>
            </a:extLst>
          </p:cNvPr>
          <p:cNvSpPr/>
          <p:nvPr/>
        </p:nvSpPr>
        <p:spPr>
          <a:xfrm>
            <a:off x="2693894" y="409715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002F450-7300-EF4D-8155-2D0ED226E39B}"/>
              </a:ext>
            </a:extLst>
          </p:cNvPr>
          <p:cNvSpPr/>
          <p:nvPr/>
        </p:nvSpPr>
        <p:spPr>
          <a:xfrm>
            <a:off x="6446196"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6876E22A-D540-7049-A9EC-0E63BE2331FE}"/>
              </a:ext>
            </a:extLst>
          </p:cNvPr>
          <p:cNvSpPr/>
          <p:nvPr/>
        </p:nvSpPr>
        <p:spPr>
          <a:xfrm>
            <a:off x="5095803" y="409715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CE71279C-C6C5-9142-9B6C-7BF1D77BC449}"/>
              </a:ext>
            </a:extLst>
          </p:cNvPr>
          <p:cNvCxnSpPr>
            <a:cxnSpLocks/>
          </p:cNvCxnSpPr>
          <p:nvPr/>
        </p:nvCxnSpPr>
        <p:spPr>
          <a:xfrm>
            <a:off x="4861560" y="3940320"/>
            <a:ext cx="135555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0DEED11-39C6-0F1B-738F-494C4C73848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16B8B75A-9B37-7958-21C5-1C31FB1E4689}"/>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7036171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What grade will they be in next year?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0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Please sit toward the rear of the ship.</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9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camping gear is too heavy to pick up.</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86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Yearly Strawberry Festival</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Did you hear? The Strawberry Festival is nearly here! Toward the beginning of each year, our town hosts this event to </a:t>
            </a:r>
            <a:r>
              <a:rPr lang="en-US" sz="3200" dirty="0" err="1">
                <a:solidFill>
                  <a:prstClr val="black"/>
                </a:solidFill>
                <a:latin typeface="Century Gothic"/>
                <a:ea typeface="Century Gothic"/>
                <a:cs typeface="Century Gothic"/>
                <a:sym typeface="Century Gothic"/>
              </a:rPr>
              <a:t>honour</a:t>
            </a:r>
            <a:r>
              <a:rPr lang="en-US" sz="3200" dirty="0">
                <a:solidFill>
                  <a:prstClr val="black"/>
                </a:solidFill>
                <a:latin typeface="Century Gothic"/>
                <a:ea typeface="Century Gothic"/>
                <a:cs typeface="Century Gothic"/>
                <a:sym typeface="Century Gothic"/>
              </a:rPr>
              <a:t> the strawberry farmers. It is always a blast to attend. You can eat all the yummiest strawberry treats including ice cream, cake, cookies, and milkshakes.</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There are also rides and games. The most interesting game is hosted by the man with the long beard. He will guess your birthday. Somehow, he is always right, but nobody knows how he does it. There is also a person who does amazing card tricks. If you give them a card, they will make it disappear!</a:t>
            </a:r>
          </a:p>
        </p:txBody>
      </p:sp>
    </p:spTree>
    <p:extLst>
      <p:ext uri="{BB962C8B-B14F-4D97-AF65-F5344CB8AC3E}">
        <p14:creationId xmlns:p14="http://schemas.microsoft.com/office/powerpoint/2010/main" val="13954565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40675" y="520306"/>
            <a:ext cx="8331368"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What if the weather is bad, you ask? Never fear! Even on a dreary day, there is fun to be had under the big tent. Music, dancing, and crafts are sure to delight. There are also clowns and comics to give you a good laugh. Remember, the Strawberry Festival is only in town once a year. Get your tickets</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now so you do not miss out on the fun!</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air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57349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1028</TotalTime>
  <Words>1013</Words>
  <Application>Microsoft Macintosh PowerPoint</Application>
  <PresentationFormat>On-screen Show (4:3)</PresentationFormat>
  <Paragraphs>151</Paragraphs>
  <Slides>79</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79</vt:i4>
      </vt:variant>
    </vt:vector>
  </HeadingPairs>
  <TitlesOfParts>
    <vt:vector size="83"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Colleen Pollett</cp:lastModifiedBy>
  <cp:revision>49</cp:revision>
  <dcterms:created xsi:type="dcterms:W3CDTF">2022-06-06T14:24:31Z</dcterms:created>
  <dcterms:modified xsi:type="dcterms:W3CDTF">2025-01-29T22:32:04Z</dcterms:modified>
</cp:coreProperties>
</file>