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sldIdLst>
    <p:sldId id="2247" r:id="rId2"/>
    <p:sldId id="2199" r:id="rId3"/>
    <p:sldId id="3049" r:id="rId4"/>
    <p:sldId id="2248" r:id="rId5"/>
    <p:sldId id="2240" r:id="rId6"/>
    <p:sldId id="2238" r:id="rId7"/>
    <p:sldId id="2241" r:id="rId8"/>
    <p:sldId id="2198" r:id="rId9"/>
    <p:sldId id="3698" r:id="rId10"/>
    <p:sldId id="4237" r:id="rId11"/>
    <p:sldId id="3717" r:id="rId12"/>
    <p:sldId id="3716" r:id="rId13"/>
    <p:sldId id="3699" r:id="rId14"/>
    <p:sldId id="3700" r:id="rId15"/>
    <p:sldId id="3701" r:id="rId16"/>
    <p:sldId id="3702" r:id="rId17"/>
    <p:sldId id="3703" r:id="rId18"/>
    <p:sldId id="3704" r:id="rId19"/>
    <p:sldId id="3705" r:id="rId20"/>
    <p:sldId id="3706" r:id="rId21"/>
    <p:sldId id="3707" r:id="rId22"/>
    <p:sldId id="3708" r:id="rId23"/>
    <p:sldId id="3709" r:id="rId24"/>
    <p:sldId id="3710" r:id="rId25"/>
    <p:sldId id="3711" r:id="rId26"/>
    <p:sldId id="2242" r:id="rId27"/>
    <p:sldId id="2200" r:id="rId28"/>
    <p:sldId id="2201" r:id="rId29"/>
    <p:sldId id="2243" r:id="rId30"/>
    <p:sldId id="2202" r:id="rId31"/>
    <p:sldId id="2244" r:id="rId32"/>
    <p:sldId id="2203" r:id="rId33"/>
    <p:sldId id="3406" r:id="rId34"/>
    <p:sldId id="3722" r:id="rId35"/>
    <p:sldId id="3723" r:id="rId36"/>
    <p:sldId id="3725" r:id="rId37"/>
    <p:sldId id="4016" r:id="rId38"/>
    <p:sldId id="4234" r:id="rId39"/>
    <p:sldId id="4235" r:id="rId40"/>
    <p:sldId id="4236" r:id="rId41"/>
    <p:sldId id="2213" r:id="rId42"/>
    <p:sldId id="2214" r:id="rId43"/>
    <p:sldId id="2245" r:id="rId44"/>
    <p:sldId id="2216" r:id="rId45"/>
    <p:sldId id="2250" r:id="rId46"/>
    <p:sldId id="2217" r:id="rId47"/>
    <p:sldId id="368" r:id="rId48"/>
    <p:sldId id="4202" r:id="rId49"/>
    <p:sldId id="4203" r:id="rId50"/>
    <p:sldId id="4204" r:id="rId51"/>
    <p:sldId id="4205" r:id="rId52"/>
    <p:sldId id="2392" r:id="rId53"/>
    <p:sldId id="2221" r:id="rId54"/>
    <p:sldId id="3050" r:id="rId55"/>
    <p:sldId id="4201" r:id="rId56"/>
    <p:sldId id="2224" r:id="rId57"/>
    <p:sldId id="2226" r:id="rId58"/>
    <p:sldId id="2227" r:id="rId59"/>
    <p:sldId id="4238" r:id="rId60"/>
    <p:sldId id="1028" r:id="rId61"/>
    <p:sldId id="4239" r:id="rId62"/>
    <p:sldId id="1047" r:id="rId63"/>
    <p:sldId id="2228" r:id="rId64"/>
    <p:sldId id="2125" r:id="rId65"/>
    <p:sldId id="768" r:id="rId66"/>
    <p:sldId id="2229" r:id="rId67"/>
    <p:sldId id="2223" r:id="rId68"/>
    <p:sldId id="2230" r:id="rId69"/>
    <p:sldId id="2625" r:id="rId70"/>
    <p:sldId id="2626" r:id="rId71"/>
    <p:sldId id="2627" r:id="rId72"/>
    <p:sldId id="2234" r:id="rId73"/>
    <p:sldId id="2235" r:id="rId74"/>
    <p:sldId id="2158" r:id="rId75"/>
    <p:sldId id="2159" r:id="rId76"/>
    <p:sldId id="2166" r:id="rId77"/>
    <p:sldId id="2225" r:id="rId78"/>
    <p:sldId id="2236"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0E7170-F0E3-467C-B11C-CBAECA461DB0}" v="4" dt="2025-01-16T04:45:57.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2" autoAdjust="0"/>
    <p:restoredTop sz="78699"/>
  </p:normalViewPr>
  <p:slideViewPr>
    <p:cSldViewPr snapToGrid="0" snapToObjects="1">
      <p:cViewPr varScale="1">
        <p:scale>
          <a:sx n="98" d="100"/>
          <a:sy n="98" d="100"/>
        </p:scale>
        <p:origin x="1792"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C40E7170-F0E3-467C-B11C-CBAECA461DB0}"/>
    <pc:docChg chg="modSld">
      <pc:chgData name="Nicole McCann" userId="g1WKfDIdJYHXcNcRNd7IJ7/zXXn0rqJ3UX88HPbqRkE=" providerId="None" clId="Web-{C40E7170-F0E3-467C-B11C-CBAECA461DB0}" dt="2025-01-16T04:45:57.125" v="2" actId="20577"/>
      <pc:docMkLst>
        <pc:docMk/>
      </pc:docMkLst>
      <pc:sldChg chg="modSp">
        <pc:chgData name="Nicole McCann" userId="g1WKfDIdJYHXcNcRNd7IJ7/zXXn0rqJ3UX88HPbqRkE=" providerId="None" clId="Web-{C40E7170-F0E3-467C-B11C-CBAECA461DB0}" dt="2025-01-16T04:45:57.125" v="2" actId="20577"/>
        <pc:sldMkLst>
          <pc:docMk/>
          <pc:sldMk cId="1395456550" sldId="2159"/>
        </pc:sldMkLst>
        <pc:spChg chg="mod">
          <ac:chgData name="Nicole McCann" userId="g1WKfDIdJYHXcNcRNd7IJ7/zXXn0rqJ3UX88HPbqRkE=" providerId="None" clId="Web-{C40E7170-F0E3-467C-B11C-CBAECA461DB0}" dt="2025-01-16T04:45:57.125" v="2" actId="20577"/>
          <ac:spMkLst>
            <pc:docMk/>
            <pc:sldMk cId="1395456550" sldId="2159"/>
            <ac:spMk id="7" creationId="{53A1068A-6518-8147-541A-DE138B9E1AA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1/29/25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each word into the appropriate column. </a:t>
            </a:r>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41534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109+</a:t>
            </a:r>
          </a:p>
          <a:p>
            <a:endParaRPr lang="en-US" dirty="0"/>
          </a:p>
          <a:p>
            <a:r>
              <a:rPr lang="en-US" dirty="0"/>
              <a:t>S represents the /sh/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URE represents the /or/ sound. </a:t>
            </a:r>
          </a:p>
          <a:p>
            <a:r>
              <a:rPr lang="en-US" dirty="0"/>
              <a:t>Depending on dialect, U represents the /ū/ sound or UR represents the /er/ sound in which 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3344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ar</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112+</a:t>
            </a:r>
          </a:p>
          <a:p>
            <a:endParaRPr lang="en-US" dirty="0"/>
          </a:p>
          <a:p>
            <a:r>
              <a:rPr lang="en-US" dirty="0"/>
              <a:t>WH represents the /h/ sound.</a:t>
            </a:r>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10432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61470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1/29/25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112</a:t>
            </a:r>
          </a:p>
          <a:p>
            <a:pPr algn="ctr"/>
            <a:r>
              <a:rPr lang="en-US" sz="6000" b="1" dirty="0">
                <a:solidFill>
                  <a:srgbClr val="E05436"/>
                </a:solidFill>
                <a:latin typeface="Century Gothic" panose="020B0502020202020204" pitchFamily="34" charset="0"/>
              </a:rPr>
              <a:t>air, are, ear /air/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08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3632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4187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822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7598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820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4854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212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271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74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6126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8573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1470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2241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538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6751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uth and a chair&#10;&#10;AI-generated content may be incorrect.">
            <a:extLst>
              <a:ext uri="{FF2B5EF4-FFF2-40B4-BE49-F238E27FC236}">
                <a16:creationId xmlns:a16="http://schemas.microsoft.com/office/drawing/2014/main" id="{81826B9C-E7EC-A774-C276-007162213FE3}"/>
              </a:ext>
            </a:extLst>
          </p:cNvPr>
          <p:cNvPicPr>
            <a:picLocks noChangeAspect="1"/>
          </p:cNvPicPr>
          <p:nvPr/>
        </p:nvPicPr>
        <p:blipFill>
          <a:blip r:embed="rId2"/>
          <a:stretch>
            <a:fillRect/>
          </a:stretch>
        </p:blipFill>
        <p:spPr>
          <a:xfrm>
            <a:off x="2945009" y="1396468"/>
            <a:ext cx="3253982" cy="4065063"/>
          </a:xfrm>
          <a:prstGeom prst="rect">
            <a:avLst/>
          </a:prstGeom>
          <a:ln w="12700">
            <a:solidFill>
              <a:schemeClr val="tx1"/>
            </a:solidFill>
          </a:ln>
        </p:spPr>
      </p:pic>
    </p:spTree>
    <p:extLst>
      <p:ext uri="{BB962C8B-B14F-4D97-AF65-F5344CB8AC3E}">
        <p14:creationId xmlns:p14="http://schemas.microsoft.com/office/powerpoint/2010/main" val="4261626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chair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882685" y="5111499"/>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stair</a:t>
            </a:r>
          </a:p>
        </p:txBody>
      </p:sp>
      <p:pic>
        <p:nvPicPr>
          <p:cNvPr id="8" name="Picture 7" descr="A mouth and a chair&#10;&#10;AI-generated content may be incorrect.">
            <a:extLst>
              <a:ext uri="{FF2B5EF4-FFF2-40B4-BE49-F238E27FC236}">
                <a16:creationId xmlns:a16="http://schemas.microsoft.com/office/drawing/2014/main" id="{63F1863B-85B4-D85B-A272-1234EA82C70F}"/>
              </a:ext>
            </a:extLst>
          </p:cNvPr>
          <p:cNvPicPr>
            <a:picLocks noChangeAspect="1"/>
          </p:cNvPicPr>
          <p:nvPr/>
        </p:nvPicPr>
        <p:blipFill>
          <a:blip r:embed="rId2"/>
          <a:stretch>
            <a:fillRect/>
          </a:stretch>
        </p:blipFill>
        <p:spPr>
          <a:xfrm>
            <a:off x="1194586" y="395503"/>
            <a:ext cx="2317512" cy="2895170"/>
          </a:xfrm>
          <a:prstGeom prst="rect">
            <a:avLst/>
          </a:prstGeom>
          <a:ln w="12700">
            <a:solidFill>
              <a:schemeClr val="tx1"/>
            </a:solidFill>
          </a:ln>
        </p:spPr>
      </p:pic>
    </p:spTree>
    <p:extLst>
      <p:ext uri="{BB962C8B-B14F-4D97-AF65-F5344CB8AC3E}">
        <p14:creationId xmlns:p14="http://schemas.microsoft.com/office/powerpoint/2010/main" val="13613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are</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care</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square</a:t>
            </a:r>
          </a:p>
        </p:txBody>
      </p:sp>
      <p:pic>
        <p:nvPicPr>
          <p:cNvPr id="9" name="Picture 8" descr="A mouth and a chair&#10;&#10;AI-generated content may be incorrect.">
            <a:extLst>
              <a:ext uri="{FF2B5EF4-FFF2-40B4-BE49-F238E27FC236}">
                <a16:creationId xmlns:a16="http://schemas.microsoft.com/office/drawing/2014/main" id="{D6B6566B-2130-E7A3-1950-542AD2D8F855}"/>
              </a:ext>
            </a:extLst>
          </p:cNvPr>
          <p:cNvPicPr>
            <a:picLocks noChangeAspect="1"/>
          </p:cNvPicPr>
          <p:nvPr/>
        </p:nvPicPr>
        <p:blipFill>
          <a:blip r:embed="rId2"/>
          <a:stretch>
            <a:fillRect/>
          </a:stretch>
        </p:blipFill>
        <p:spPr>
          <a:xfrm>
            <a:off x="1194586" y="395503"/>
            <a:ext cx="2317512" cy="2895170"/>
          </a:xfrm>
          <a:prstGeom prst="rect">
            <a:avLst/>
          </a:prstGeom>
          <a:ln w="12700">
            <a:solidFill>
              <a:schemeClr val="tx1"/>
            </a:solidFill>
          </a:ln>
        </p:spPr>
      </p:pic>
    </p:spTree>
    <p:extLst>
      <p:ext uri="{BB962C8B-B14F-4D97-AF65-F5344CB8AC3E}">
        <p14:creationId xmlns:p14="http://schemas.microsoft.com/office/powerpoint/2010/main" val="312175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wear</a:t>
            </a:r>
          </a:p>
        </p:txBody>
      </p:sp>
      <p:pic>
        <p:nvPicPr>
          <p:cNvPr id="8" name="Picture 7" descr="A mouth and a chair&#10;&#10;AI-generated content may be incorrect.">
            <a:extLst>
              <a:ext uri="{FF2B5EF4-FFF2-40B4-BE49-F238E27FC236}">
                <a16:creationId xmlns:a16="http://schemas.microsoft.com/office/drawing/2014/main" id="{08FDDD5E-6B46-0D91-4A85-82A9CA4110B5}"/>
              </a:ext>
            </a:extLst>
          </p:cNvPr>
          <p:cNvPicPr>
            <a:picLocks noChangeAspect="1"/>
          </p:cNvPicPr>
          <p:nvPr/>
        </p:nvPicPr>
        <p:blipFill>
          <a:blip r:embed="rId2"/>
          <a:stretch>
            <a:fillRect/>
          </a:stretch>
        </p:blipFill>
        <p:spPr>
          <a:xfrm>
            <a:off x="1194586" y="395503"/>
            <a:ext cx="2317512" cy="2895170"/>
          </a:xfrm>
          <a:prstGeom prst="rect">
            <a:avLst/>
          </a:prstGeom>
          <a:ln w="12700">
            <a:solidFill>
              <a:schemeClr val="tx1"/>
            </a:solidFill>
          </a:ln>
        </p:spPr>
      </p:pic>
    </p:spTree>
    <p:extLst>
      <p:ext uri="{BB962C8B-B14F-4D97-AF65-F5344CB8AC3E}">
        <p14:creationId xmlns:p14="http://schemas.microsoft.com/office/powerpoint/2010/main" val="276772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7" y="1948974"/>
            <a:ext cx="3349928" cy="12315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air</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863548" y="1948974"/>
            <a:ext cx="4106113" cy="12315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care</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415625" y="4168102"/>
            <a:ext cx="4312749" cy="12315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tear</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728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pair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stairs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share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scare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glare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dare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9649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112</a:t>
            </a:r>
          </a:p>
          <a:p>
            <a:pPr algn="ctr"/>
            <a:r>
              <a:rPr lang="en-US" sz="4800" b="1" dirty="0">
                <a:solidFill>
                  <a:srgbClr val="E05436"/>
                </a:solidFill>
                <a:latin typeface="Century Gothic" panose="020B0502020202020204" pitchFamily="34" charset="0"/>
              </a:rPr>
              <a:t>air, are, ear /air/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74162"/>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swear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992598"/>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83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112</a:t>
            </a:r>
          </a:p>
          <a:p>
            <a:pPr algn="ctr"/>
            <a:r>
              <a:rPr lang="en-US" sz="4800" b="1" dirty="0">
                <a:solidFill>
                  <a:srgbClr val="E05436"/>
                </a:solidFill>
                <a:latin typeface="Century Gothic" panose="020B0502020202020204" pitchFamily="34" charset="0"/>
              </a:rPr>
              <a:t>air, are, ear /air/</a:t>
            </a:r>
          </a:p>
        </p:txBody>
      </p:sp>
    </p:spTree>
    <p:extLst>
      <p:ext uri="{BB962C8B-B14F-4D97-AF65-F5344CB8AC3E}">
        <p14:creationId xmlns:p14="http://schemas.microsoft.com/office/powerpoint/2010/main" val="1421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th and a chair&#10;&#10;AI-generated content may be incorrect.">
            <a:extLst>
              <a:ext uri="{FF2B5EF4-FFF2-40B4-BE49-F238E27FC236}">
                <a16:creationId xmlns:a16="http://schemas.microsoft.com/office/drawing/2014/main" id="{C9EAC242-745C-0D51-9596-47530578A0EB}"/>
              </a:ext>
            </a:extLst>
          </p:cNvPr>
          <p:cNvPicPr>
            <a:picLocks noChangeAspect="1"/>
          </p:cNvPicPr>
          <p:nvPr/>
        </p:nvPicPr>
        <p:blipFill>
          <a:blip r:embed="rId2"/>
          <a:stretch>
            <a:fillRect/>
          </a:stretch>
        </p:blipFill>
        <p:spPr>
          <a:xfrm>
            <a:off x="2772258" y="1180659"/>
            <a:ext cx="3599483" cy="4496682"/>
          </a:xfrm>
          <a:prstGeom prst="rect">
            <a:avLst/>
          </a:prstGeom>
          <a:ln w="12700">
            <a:solidFill>
              <a:schemeClr val="tx1"/>
            </a:solidFill>
          </a:ln>
        </p:spPr>
      </p:pic>
    </p:spTree>
    <p:extLst>
      <p:ext uri="{BB962C8B-B14F-4D97-AF65-F5344CB8AC3E}">
        <p14:creationId xmlns:p14="http://schemas.microsoft.com/office/powerpoint/2010/main" val="3842453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chair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882685" y="5111499"/>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stair</a:t>
            </a:r>
          </a:p>
        </p:txBody>
      </p:sp>
      <p:pic>
        <p:nvPicPr>
          <p:cNvPr id="8" name="Picture 7" descr="A mouth and a chair&#10;&#10;AI-generated content may be incorrect.">
            <a:extLst>
              <a:ext uri="{FF2B5EF4-FFF2-40B4-BE49-F238E27FC236}">
                <a16:creationId xmlns:a16="http://schemas.microsoft.com/office/drawing/2014/main" id="{ECC314F6-F7CB-0B20-A3E8-F82FB5F5C118}"/>
              </a:ext>
            </a:extLst>
          </p:cNvPr>
          <p:cNvPicPr>
            <a:picLocks noChangeAspect="1"/>
          </p:cNvPicPr>
          <p:nvPr/>
        </p:nvPicPr>
        <p:blipFill>
          <a:blip r:embed="rId2"/>
          <a:stretch>
            <a:fillRect/>
          </a:stretch>
        </p:blipFill>
        <p:spPr>
          <a:xfrm>
            <a:off x="1194586" y="395503"/>
            <a:ext cx="2317512" cy="2895170"/>
          </a:xfrm>
          <a:prstGeom prst="rect">
            <a:avLst/>
          </a:prstGeom>
          <a:ln w="12700">
            <a:solidFill>
              <a:schemeClr val="tx1"/>
            </a:solidFill>
          </a:ln>
        </p:spPr>
      </p:pic>
    </p:spTree>
    <p:extLst>
      <p:ext uri="{BB962C8B-B14F-4D97-AF65-F5344CB8AC3E}">
        <p14:creationId xmlns:p14="http://schemas.microsoft.com/office/powerpoint/2010/main" val="122271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are</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care</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square</a:t>
            </a:r>
          </a:p>
        </p:txBody>
      </p:sp>
      <p:pic>
        <p:nvPicPr>
          <p:cNvPr id="8" name="Picture 7" descr="A mouth and a chair&#10;&#10;AI-generated content may be incorrect.">
            <a:extLst>
              <a:ext uri="{FF2B5EF4-FFF2-40B4-BE49-F238E27FC236}">
                <a16:creationId xmlns:a16="http://schemas.microsoft.com/office/drawing/2014/main" id="{C622BE2A-DF44-F636-7A1F-1CE17BC6F05E}"/>
              </a:ext>
            </a:extLst>
          </p:cNvPr>
          <p:cNvPicPr>
            <a:picLocks noChangeAspect="1"/>
          </p:cNvPicPr>
          <p:nvPr/>
        </p:nvPicPr>
        <p:blipFill>
          <a:blip r:embed="rId2"/>
          <a:stretch>
            <a:fillRect/>
          </a:stretch>
        </p:blipFill>
        <p:spPr>
          <a:xfrm>
            <a:off x="1194586" y="395503"/>
            <a:ext cx="2317512" cy="2895170"/>
          </a:xfrm>
          <a:prstGeom prst="rect">
            <a:avLst/>
          </a:prstGeom>
          <a:ln w="12700">
            <a:solidFill>
              <a:schemeClr val="tx1"/>
            </a:solidFill>
          </a:ln>
        </p:spPr>
      </p:pic>
    </p:spTree>
    <p:extLst>
      <p:ext uri="{BB962C8B-B14F-4D97-AF65-F5344CB8AC3E}">
        <p14:creationId xmlns:p14="http://schemas.microsoft.com/office/powerpoint/2010/main" val="324302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wear</a:t>
            </a:r>
          </a:p>
        </p:txBody>
      </p:sp>
      <p:pic>
        <p:nvPicPr>
          <p:cNvPr id="8" name="Picture 7" descr="A mouth and a chair&#10;&#10;AI-generated content may be incorrect.">
            <a:extLst>
              <a:ext uri="{FF2B5EF4-FFF2-40B4-BE49-F238E27FC236}">
                <a16:creationId xmlns:a16="http://schemas.microsoft.com/office/drawing/2014/main" id="{43F01FD5-F8C7-73F1-C5C8-FAB2CC18EB34}"/>
              </a:ext>
            </a:extLst>
          </p:cNvPr>
          <p:cNvPicPr>
            <a:picLocks noChangeAspect="1"/>
          </p:cNvPicPr>
          <p:nvPr/>
        </p:nvPicPr>
        <p:blipFill>
          <a:blip r:embed="rId2"/>
          <a:stretch>
            <a:fillRect/>
          </a:stretch>
        </p:blipFill>
        <p:spPr>
          <a:xfrm>
            <a:off x="1194586" y="395503"/>
            <a:ext cx="2317512" cy="2895170"/>
          </a:xfrm>
          <a:prstGeom prst="rect">
            <a:avLst/>
          </a:prstGeom>
          <a:ln w="12700">
            <a:solidFill>
              <a:schemeClr val="tx1"/>
            </a:solidFill>
          </a:ln>
        </p:spPr>
      </p:pic>
    </p:spTree>
    <p:extLst>
      <p:ext uri="{BB962C8B-B14F-4D97-AF65-F5344CB8AC3E}">
        <p14:creationId xmlns:p14="http://schemas.microsoft.com/office/powerpoint/2010/main" val="290171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1" y="1953307"/>
            <a:ext cx="2871505"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air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chair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2871505"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dare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234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439FCC-CBEC-2713-166B-67CEBE5EEAD0}"/>
              </a:ext>
            </a:extLst>
          </p:cNvPr>
          <p:cNvPicPr>
            <a:picLocks noChangeAspect="1"/>
          </p:cNvPicPr>
          <p:nvPr/>
        </p:nvPicPr>
        <p:blipFill>
          <a:blip r:embed="rId4"/>
          <a:stretch>
            <a:fillRect/>
          </a:stretch>
        </p:blipFill>
        <p:spPr>
          <a:xfrm>
            <a:off x="7182822" y="5337305"/>
            <a:ext cx="1231900" cy="749300"/>
          </a:xfrm>
          <a:prstGeom prst="rect">
            <a:avLst/>
          </a:prstGeom>
        </p:spPr>
      </p:pic>
      <p:pic>
        <p:nvPicPr>
          <p:cNvPr id="19" name="Picture 18">
            <a:extLst>
              <a:ext uri="{FF2B5EF4-FFF2-40B4-BE49-F238E27FC236}">
                <a16:creationId xmlns:a16="http://schemas.microsoft.com/office/drawing/2014/main" id="{12256734-AD45-76EA-01E4-2574944B5DB1}"/>
              </a:ext>
            </a:extLst>
          </p:cNvPr>
          <p:cNvPicPr>
            <a:picLocks noChangeAspect="1"/>
          </p:cNvPicPr>
          <p:nvPr/>
        </p:nvPicPr>
        <p:blipFill>
          <a:blip r:embed="rId5"/>
          <a:stretch>
            <a:fillRect/>
          </a:stretch>
        </p:blipFill>
        <p:spPr>
          <a:xfrm>
            <a:off x="5365750" y="5705605"/>
            <a:ext cx="1308100" cy="762000"/>
          </a:xfrm>
          <a:prstGeom prst="rect">
            <a:avLst/>
          </a:prstGeom>
        </p:spPr>
      </p:pic>
      <p:pic>
        <p:nvPicPr>
          <p:cNvPr id="21" name="Picture 20">
            <a:extLst>
              <a:ext uri="{FF2B5EF4-FFF2-40B4-BE49-F238E27FC236}">
                <a16:creationId xmlns:a16="http://schemas.microsoft.com/office/drawing/2014/main" id="{7749A701-40A7-6C0C-1F6B-5A3283418FDC}"/>
              </a:ext>
            </a:extLst>
          </p:cNvPr>
          <p:cNvPicPr>
            <a:picLocks noChangeAspect="1"/>
          </p:cNvPicPr>
          <p:nvPr/>
        </p:nvPicPr>
        <p:blipFill>
          <a:blip r:embed="rId6"/>
          <a:stretch>
            <a:fillRect/>
          </a:stretch>
        </p:blipFill>
        <p:spPr>
          <a:xfrm>
            <a:off x="3917950" y="5750768"/>
            <a:ext cx="1257300" cy="749300"/>
          </a:xfrm>
          <a:prstGeom prst="rect">
            <a:avLst/>
          </a:prstGeom>
        </p:spPr>
      </p:pic>
      <p:pic>
        <p:nvPicPr>
          <p:cNvPr id="23" name="Picture 22">
            <a:extLst>
              <a:ext uri="{FF2B5EF4-FFF2-40B4-BE49-F238E27FC236}">
                <a16:creationId xmlns:a16="http://schemas.microsoft.com/office/drawing/2014/main" id="{798206AF-27CC-5E5B-B61B-F4D35030D438}"/>
              </a:ext>
            </a:extLst>
          </p:cNvPr>
          <p:cNvPicPr>
            <a:picLocks noChangeAspect="1"/>
          </p:cNvPicPr>
          <p:nvPr/>
        </p:nvPicPr>
        <p:blipFill>
          <a:blip r:embed="rId7"/>
          <a:stretch>
            <a:fillRect/>
          </a:stretch>
        </p:blipFill>
        <p:spPr>
          <a:xfrm>
            <a:off x="2221528" y="5750768"/>
            <a:ext cx="1219200" cy="749300"/>
          </a:xfrm>
          <a:prstGeom prst="rect">
            <a:avLst/>
          </a:prstGeom>
        </p:spPr>
      </p:pic>
      <p:pic>
        <p:nvPicPr>
          <p:cNvPr id="25" name="Picture 24">
            <a:extLst>
              <a:ext uri="{FF2B5EF4-FFF2-40B4-BE49-F238E27FC236}">
                <a16:creationId xmlns:a16="http://schemas.microsoft.com/office/drawing/2014/main" id="{EFA9D33E-CAA9-115C-0B35-1C6FE45557F9}"/>
              </a:ext>
            </a:extLst>
          </p:cNvPr>
          <p:cNvPicPr>
            <a:picLocks noChangeAspect="1"/>
          </p:cNvPicPr>
          <p:nvPr/>
        </p:nvPicPr>
        <p:blipFill>
          <a:blip r:embed="rId8"/>
          <a:stretch>
            <a:fillRect/>
          </a:stretch>
        </p:blipFill>
        <p:spPr>
          <a:xfrm>
            <a:off x="360006" y="5376118"/>
            <a:ext cx="1295400" cy="749300"/>
          </a:xfrm>
          <a:prstGeom prst="rect">
            <a:avLst/>
          </a:prstGeom>
        </p:spPr>
      </p:pic>
      <p:pic>
        <p:nvPicPr>
          <p:cNvPr id="27" name="Picture 26">
            <a:extLst>
              <a:ext uri="{FF2B5EF4-FFF2-40B4-BE49-F238E27FC236}">
                <a16:creationId xmlns:a16="http://schemas.microsoft.com/office/drawing/2014/main" id="{627B208F-B7FE-6873-8E58-5BCEDE69D22A}"/>
              </a:ext>
            </a:extLst>
          </p:cNvPr>
          <p:cNvPicPr>
            <a:picLocks noChangeAspect="1"/>
          </p:cNvPicPr>
          <p:nvPr/>
        </p:nvPicPr>
        <p:blipFill>
          <a:blip r:embed="rId9"/>
          <a:stretch>
            <a:fillRect/>
          </a:stretch>
        </p:blipFill>
        <p:spPr>
          <a:xfrm>
            <a:off x="6995627" y="4614118"/>
            <a:ext cx="1257300" cy="749300"/>
          </a:xfrm>
          <a:prstGeom prst="rect">
            <a:avLst/>
          </a:prstGeom>
        </p:spPr>
      </p:pic>
      <p:pic>
        <p:nvPicPr>
          <p:cNvPr id="29" name="Picture 28">
            <a:extLst>
              <a:ext uri="{FF2B5EF4-FFF2-40B4-BE49-F238E27FC236}">
                <a16:creationId xmlns:a16="http://schemas.microsoft.com/office/drawing/2014/main" id="{19D23F9A-A7C6-E988-428C-F5ADB530BAD7}"/>
              </a:ext>
            </a:extLst>
          </p:cNvPr>
          <p:cNvPicPr>
            <a:picLocks noChangeAspect="1"/>
          </p:cNvPicPr>
          <p:nvPr/>
        </p:nvPicPr>
        <p:blipFill>
          <a:blip r:embed="rId10"/>
          <a:stretch>
            <a:fillRect/>
          </a:stretch>
        </p:blipFill>
        <p:spPr>
          <a:xfrm>
            <a:off x="5226050" y="4626818"/>
            <a:ext cx="1447800" cy="749300"/>
          </a:xfrm>
          <a:prstGeom prst="rect">
            <a:avLst/>
          </a:prstGeom>
        </p:spPr>
      </p:pic>
      <p:pic>
        <p:nvPicPr>
          <p:cNvPr id="31" name="Picture 30">
            <a:extLst>
              <a:ext uri="{FF2B5EF4-FFF2-40B4-BE49-F238E27FC236}">
                <a16:creationId xmlns:a16="http://schemas.microsoft.com/office/drawing/2014/main" id="{06EBF804-B53A-8A86-2AD4-F4336B4D8E20}"/>
              </a:ext>
            </a:extLst>
          </p:cNvPr>
          <p:cNvPicPr>
            <a:picLocks noChangeAspect="1"/>
          </p:cNvPicPr>
          <p:nvPr/>
        </p:nvPicPr>
        <p:blipFill>
          <a:blip r:embed="rId11"/>
          <a:stretch>
            <a:fillRect/>
          </a:stretch>
        </p:blipFill>
        <p:spPr>
          <a:xfrm>
            <a:off x="3778510" y="4614118"/>
            <a:ext cx="1219200" cy="749300"/>
          </a:xfrm>
          <a:prstGeom prst="rect">
            <a:avLst/>
          </a:prstGeom>
        </p:spPr>
      </p:pic>
      <p:pic>
        <p:nvPicPr>
          <p:cNvPr id="33" name="Picture 32">
            <a:extLst>
              <a:ext uri="{FF2B5EF4-FFF2-40B4-BE49-F238E27FC236}">
                <a16:creationId xmlns:a16="http://schemas.microsoft.com/office/drawing/2014/main" id="{A6423C70-0573-3193-3924-7D11F0B96F06}"/>
              </a:ext>
            </a:extLst>
          </p:cNvPr>
          <p:cNvPicPr>
            <a:picLocks noChangeAspect="1"/>
          </p:cNvPicPr>
          <p:nvPr/>
        </p:nvPicPr>
        <p:blipFill>
          <a:blip r:embed="rId12"/>
          <a:stretch>
            <a:fillRect/>
          </a:stretch>
        </p:blipFill>
        <p:spPr>
          <a:xfrm>
            <a:off x="2008933" y="4614118"/>
            <a:ext cx="1244600" cy="749300"/>
          </a:xfrm>
          <a:prstGeom prst="rect">
            <a:avLst/>
          </a:prstGeom>
        </p:spPr>
      </p:pic>
      <p:pic>
        <p:nvPicPr>
          <p:cNvPr id="35" name="Picture 34">
            <a:extLst>
              <a:ext uri="{FF2B5EF4-FFF2-40B4-BE49-F238E27FC236}">
                <a16:creationId xmlns:a16="http://schemas.microsoft.com/office/drawing/2014/main" id="{9B3305D4-4060-0084-6BA7-1416177B5607}"/>
              </a:ext>
            </a:extLst>
          </p:cNvPr>
          <p:cNvPicPr>
            <a:picLocks noChangeAspect="1"/>
          </p:cNvPicPr>
          <p:nvPr/>
        </p:nvPicPr>
        <p:blipFill>
          <a:blip r:embed="rId13"/>
          <a:stretch>
            <a:fillRect/>
          </a:stretch>
        </p:blipFill>
        <p:spPr>
          <a:xfrm>
            <a:off x="188556" y="4626818"/>
            <a:ext cx="1295400" cy="736600"/>
          </a:xfrm>
          <a:prstGeom prst="rect">
            <a:avLst/>
          </a:prstGeom>
        </p:spPr>
      </p:pic>
      <p:pic>
        <p:nvPicPr>
          <p:cNvPr id="37" name="Picture 36">
            <a:extLst>
              <a:ext uri="{FF2B5EF4-FFF2-40B4-BE49-F238E27FC236}">
                <a16:creationId xmlns:a16="http://schemas.microsoft.com/office/drawing/2014/main" id="{162081C1-88F8-18A4-2BA2-C1EFE8D4333E}"/>
              </a:ext>
            </a:extLst>
          </p:cNvPr>
          <p:cNvPicPr>
            <a:picLocks noChangeAspect="1"/>
          </p:cNvPicPr>
          <p:nvPr/>
        </p:nvPicPr>
        <p:blipFill>
          <a:blip r:embed="rId14"/>
          <a:stretch>
            <a:fillRect/>
          </a:stretch>
        </p:blipFill>
        <p:spPr>
          <a:xfrm>
            <a:off x="531456" y="1113583"/>
            <a:ext cx="952500" cy="749300"/>
          </a:xfrm>
          <a:prstGeom prst="rect">
            <a:avLst/>
          </a:prstGeom>
        </p:spPr>
      </p:pic>
    </p:spTree>
    <p:extLst>
      <p:ext uri="{BB962C8B-B14F-4D97-AF65-F5344CB8AC3E}">
        <p14:creationId xmlns:p14="http://schemas.microsoft.com/office/powerpoint/2010/main" val="3382630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sure</a:t>
            </a:r>
          </a:p>
        </p:txBody>
      </p:sp>
      <p:sp>
        <p:nvSpPr>
          <p:cNvPr id="6" name="Heart 5">
            <a:extLst>
              <a:ext uri="{FF2B5EF4-FFF2-40B4-BE49-F238E27FC236}">
                <a16:creationId xmlns:a16="http://schemas.microsoft.com/office/drawing/2014/main" id="{A58181EC-40EE-F441-B443-B1C0D7589133}"/>
              </a:ext>
            </a:extLst>
          </p:cNvPr>
          <p:cNvSpPr/>
          <p:nvPr/>
        </p:nvSpPr>
        <p:spPr>
          <a:xfrm>
            <a:off x="3082697"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8A0106A3-FA51-6C4D-8EAD-0F212789A92A}"/>
              </a:ext>
            </a:extLst>
          </p:cNvPr>
          <p:cNvSpPr/>
          <p:nvPr/>
        </p:nvSpPr>
        <p:spPr>
          <a:xfrm>
            <a:off x="4572000"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627DD7-7FA6-1D21-AD2B-45B16771972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CCF9BD5-3FAB-AF4B-3267-477C70CFB119}"/>
              </a:ext>
            </a:extLst>
          </p:cNvPr>
          <p:cNvCxnSpPr>
            <a:cxnSpLocks/>
          </p:cNvCxnSpPr>
          <p:nvPr/>
        </p:nvCxnSpPr>
        <p:spPr>
          <a:xfrm>
            <a:off x="4021319" y="3981730"/>
            <a:ext cx="188597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504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132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377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7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whose</a:t>
            </a:r>
          </a:p>
        </p:txBody>
      </p:sp>
      <p:sp>
        <p:nvSpPr>
          <p:cNvPr id="14" name="Heart 13">
            <a:extLst>
              <a:ext uri="{FF2B5EF4-FFF2-40B4-BE49-F238E27FC236}">
                <a16:creationId xmlns:a16="http://schemas.microsoft.com/office/drawing/2014/main" id="{7E6EAF27-C4CE-AC48-9AAE-A136A0529279}"/>
              </a:ext>
            </a:extLst>
          </p:cNvPr>
          <p:cNvSpPr/>
          <p:nvPr/>
        </p:nvSpPr>
        <p:spPr>
          <a:xfrm>
            <a:off x="4493019"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A3AEB2AC-E885-FC4F-B209-2CADFD2BCFDE}"/>
              </a:ext>
            </a:extLst>
          </p:cNvPr>
          <p:cNvSpPr/>
          <p:nvPr/>
        </p:nvSpPr>
        <p:spPr>
          <a:xfrm>
            <a:off x="3137137"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5E2AE65-ECE3-C84A-9AE1-89DB65AB9EF6}"/>
              </a:ext>
            </a:extLst>
          </p:cNvPr>
          <p:cNvCxnSpPr>
            <a:cxnSpLocks/>
          </p:cNvCxnSpPr>
          <p:nvPr/>
        </p:nvCxnSpPr>
        <p:spPr>
          <a:xfrm>
            <a:off x="261664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51C83B5B-8F33-3C4E-B04E-5F200F5C0B64}"/>
              </a:ext>
            </a:extLst>
          </p:cNvPr>
          <p:cNvSpPr/>
          <p:nvPr/>
        </p:nvSpPr>
        <p:spPr>
          <a:xfrm>
            <a:off x="6211288"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C8CAEE-0B5A-E547-B574-CD1FE7DE3438}"/>
              </a:ext>
            </a:extLst>
          </p:cNvPr>
          <p:cNvSpPr/>
          <p:nvPr/>
        </p:nvSpPr>
        <p:spPr>
          <a:xfrm>
            <a:off x="5416830" y="409080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EB857B3-AF4C-15E7-9787-8D7C8044E15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BE7E5F27-B40B-54DB-4796-6BBF7A5F79B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20532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Love is in the air tonight!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40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Blair won the toy fair and square.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73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Whose doll has rainbow hair?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2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Smart Pair of Pants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Clare went shopping for a new pair of pants. After going to five stores, she could not find the pair she wanted. Then, at the sixth store, she found them. The pair she picked flared out at the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bottom. They were light as air and so comfortable.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she put them on, she stared at herself in the mirror. Clare felt so fantastic in these pants that she twirled around and tossed her hair. She wanted to purchase two pairs so she would have a spare pair to wear. </a:t>
            </a:r>
            <a:endParaRPr lang="en-US" dirty="0">
              <a:solidFill>
                <a:prstClr val="black"/>
              </a:solidFill>
            </a:endParaRPr>
          </a:p>
        </p:txBody>
      </p:sp>
    </p:spTree>
    <p:extLst>
      <p:ext uri="{BB962C8B-B14F-4D97-AF65-F5344CB8AC3E}">
        <p14:creationId xmlns:p14="http://schemas.microsoft.com/office/powerpoint/2010/main" val="1395456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She brought the pants to the checkout counter. “Those are nice pairs of pants,” said the clerk, “if you take good care of</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them, they will last forever.” “Thank you,” answered Clare with a big smile, “I sure will.”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6162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1012</TotalTime>
  <Words>997</Words>
  <Application>Microsoft Macintosh PowerPoint</Application>
  <PresentationFormat>On-screen Show (4:3)</PresentationFormat>
  <Paragraphs>159</Paragraphs>
  <Slides>78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47</cp:revision>
  <dcterms:created xsi:type="dcterms:W3CDTF">2022-06-06T14:24:31Z</dcterms:created>
  <dcterms:modified xsi:type="dcterms:W3CDTF">2025-01-29T22:01:49Z</dcterms:modified>
</cp:coreProperties>
</file>