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9"/>
  </p:notesMasterIdLst>
  <p:sldIdLst>
    <p:sldId id="2247" r:id="rId2"/>
    <p:sldId id="2199" r:id="rId3"/>
    <p:sldId id="3049" r:id="rId4"/>
    <p:sldId id="2248" r:id="rId5"/>
    <p:sldId id="2240" r:id="rId6"/>
    <p:sldId id="2238" r:id="rId7"/>
    <p:sldId id="2241" r:id="rId8"/>
    <p:sldId id="2198" r:id="rId9"/>
    <p:sldId id="3679" r:id="rId10"/>
    <p:sldId id="3680" r:id="rId11"/>
    <p:sldId id="3681" r:id="rId12"/>
    <p:sldId id="3682" r:id="rId13"/>
    <p:sldId id="3683" r:id="rId14"/>
    <p:sldId id="3684" r:id="rId15"/>
    <p:sldId id="3685" r:id="rId16"/>
    <p:sldId id="3686" r:id="rId17"/>
    <p:sldId id="3687" r:id="rId18"/>
    <p:sldId id="3688" r:id="rId19"/>
    <p:sldId id="3689" r:id="rId20"/>
    <p:sldId id="3690" r:id="rId21"/>
    <p:sldId id="3691" r:id="rId22"/>
    <p:sldId id="3692" r:id="rId23"/>
    <p:sldId id="3693" r:id="rId24"/>
    <p:sldId id="3694" r:id="rId25"/>
    <p:sldId id="3695" r:id="rId26"/>
    <p:sldId id="2242" r:id="rId27"/>
    <p:sldId id="2200" r:id="rId28"/>
    <p:sldId id="2201" r:id="rId29"/>
    <p:sldId id="2243" r:id="rId30"/>
    <p:sldId id="2202" r:id="rId31"/>
    <p:sldId id="2244" r:id="rId32"/>
    <p:sldId id="2203" r:id="rId33"/>
    <p:sldId id="3715" r:id="rId34"/>
    <p:sldId id="4554" r:id="rId35"/>
    <p:sldId id="3717" r:id="rId36"/>
    <p:sldId id="3718" r:id="rId37"/>
    <p:sldId id="3719" r:id="rId38"/>
    <p:sldId id="3720" r:id="rId39"/>
    <p:sldId id="4555" r:id="rId40"/>
    <p:sldId id="3721" r:id="rId41"/>
    <p:sldId id="4556" r:id="rId42"/>
    <p:sldId id="4557" r:id="rId43"/>
    <p:sldId id="4558" r:id="rId44"/>
    <p:sldId id="4559" r:id="rId45"/>
    <p:sldId id="4550" r:id="rId46"/>
    <p:sldId id="3863" r:id="rId47"/>
    <p:sldId id="4013" r:id="rId48"/>
    <p:sldId id="4234" r:id="rId49"/>
    <p:sldId id="4551" r:id="rId50"/>
    <p:sldId id="4552" r:id="rId51"/>
    <p:sldId id="2213" r:id="rId52"/>
    <p:sldId id="2214" r:id="rId53"/>
    <p:sldId id="2245" r:id="rId54"/>
    <p:sldId id="2216" r:id="rId55"/>
    <p:sldId id="2250" r:id="rId56"/>
    <p:sldId id="2217" r:id="rId57"/>
    <p:sldId id="4541" r:id="rId58"/>
    <p:sldId id="4561" r:id="rId59"/>
    <p:sldId id="4562" r:id="rId60"/>
    <p:sldId id="4563" r:id="rId61"/>
    <p:sldId id="4564" r:id="rId62"/>
    <p:sldId id="4565" r:id="rId63"/>
    <p:sldId id="4566" r:id="rId64"/>
    <p:sldId id="4567" r:id="rId65"/>
    <p:sldId id="4568" r:id="rId66"/>
    <p:sldId id="4569" r:id="rId67"/>
    <p:sldId id="4570" r:id="rId68"/>
    <p:sldId id="4571" r:id="rId69"/>
    <p:sldId id="4572" r:id="rId70"/>
    <p:sldId id="4573" r:id="rId71"/>
    <p:sldId id="2391" r:id="rId72"/>
    <p:sldId id="2221" r:id="rId73"/>
    <p:sldId id="2222" r:id="rId74"/>
    <p:sldId id="2224" r:id="rId75"/>
    <p:sldId id="2226" r:id="rId76"/>
    <p:sldId id="2227" r:id="rId77"/>
    <p:sldId id="763" r:id="rId78"/>
    <p:sldId id="1021" r:id="rId79"/>
    <p:sldId id="1025" r:id="rId80"/>
    <p:sldId id="1028" r:id="rId81"/>
    <p:sldId id="857" r:id="rId82"/>
    <p:sldId id="2228" r:id="rId83"/>
    <p:sldId id="2125" r:id="rId84"/>
    <p:sldId id="1047" r:id="rId85"/>
    <p:sldId id="2229" r:id="rId86"/>
    <p:sldId id="2223" r:id="rId87"/>
    <p:sldId id="2230" r:id="rId88"/>
    <p:sldId id="2622" r:id="rId89"/>
    <p:sldId id="2623" r:id="rId90"/>
    <p:sldId id="2624" r:id="rId91"/>
    <p:sldId id="2234" r:id="rId92"/>
    <p:sldId id="2235" r:id="rId93"/>
    <p:sldId id="2158" r:id="rId94"/>
    <p:sldId id="2159" r:id="rId95"/>
    <p:sldId id="2166" r:id="rId96"/>
    <p:sldId id="2225" r:id="rId97"/>
    <p:sldId id="2236"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991"/>
    <p:restoredTop sz="83151"/>
  </p:normalViewPr>
  <p:slideViewPr>
    <p:cSldViewPr snapToGrid="0" snapToObjects="1">
      <p:cViewPr varScale="1">
        <p:scale>
          <a:sx n="105" d="100"/>
          <a:sy n="105" d="100"/>
        </p:scale>
        <p:origin x="1656" y="176"/>
      </p:cViewPr>
      <p:guideLst/>
    </p:cSldViewPr>
  </p:slideViewPr>
  <p:notesTextViewPr>
    <p:cViewPr>
      <p:scale>
        <a:sx n="1" d="1"/>
        <a:sy n="1" d="1"/>
      </p:scale>
      <p:origin x="0" y="0"/>
    </p:cViewPr>
  </p:notesTextViewPr>
  <p:sorterViewPr>
    <p:cViewPr>
      <p:scale>
        <a:sx n="1" d="1"/>
        <a:sy n="1" d="1"/>
      </p:scale>
      <p:origin x="0" y="-11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1/17/25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95877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URE represents the /or/ sound. </a:t>
            </a:r>
          </a:p>
          <a:p>
            <a:r>
              <a:rPr lang="en-US" dirty="0"/>
              <a:t>Depending on dialect, U represents the /ū/ sound or UR represents the /er/ sound in which 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ar</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Lesson 54 Introduction – review to introduce whom</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7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1/17/25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10202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1291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111</a:t>
            </a:r>
          </a:p>
          <a:p>
            <a:pPr algn="ctr"/>
            <a:r>
              <a:rPr lang="en-US" sz="6000" b="1" dirty="0">
                <a:solidFill>
                  <a:srgbClr val="E05436"/>
                </a:solidFill>
                <a:latin typeface="Century Gothic" panose="020B0502020202020204" pitchFamily="34" charset="0"/>
              </a:rPr>
              <a:t>-ar, -or /ə/</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265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841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055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21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075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76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742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49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98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00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49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19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854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39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70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54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576CCE44-A04E-AFFC-304E-50D2FC92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13216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
        <p:nvSpPr>
          <p:cNvPr id="4" name="TextBox 21">
            <a:extLst>
              <a:ext uri="{FF2B5EF4-FFF2-40B4-BE49-F238E27FC236}">
                <a16:creationId xmlns:a16="http://schemas.microsoft.com/office/drawing/2014/main" id="{E1F3E2E9-BF54-397D-E1C6-FC7FC9B83433}"/>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Tree>
    <p:extLst>
      <p:ext uri="{BB962C8B-B14F-4D97-AF65-F5344CB8AC3E}">
        <p14:creationId xmlns:p14="http://schemas.microsoft.com/office/powerpoint/2010/main" val="36976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D04D9-312D-F110-EF1E-ADFB36CE633D}"/>
              </a:ext>
            </a:extLst>
          </p:cNvPr>
          <p:cNvPicPr>
            <a:picLocks noChangeAspect="1"/>
          </p:cNvPicPr>
          <p:nvPr/>
        </p:nvPicPr>
        <p:blipFill>
          <a:blip r:embed="rId2"/>
          <a:stretch>
            <a:fillRect/>
          </a:stretch>
        </p:blipFill>
        <p:spPr>
          <a:xfrm>
            <a:off x="6586405" y="5278530"/>
            <a:ext cx="882478" cy="1189615"/>
          </a:xfrm>
          <a:prstGeom prst="rect">
            <a:avLst/>
          </a:prstGeom>
        </p:spPr>
      </p:pic>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7200" b="1" dirty="0">
                <a:solidFill>
                  <a:prstClr val="black"/>
                </a:solidFill>
                <a:latin typeface="Century Gothic" panose="020B0502020202020204" pitchFamily="34" charset="0"/>
              </a:rPr>
              <a:t>c</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ollar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nectar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409737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F65812-0847-4360-4B87-B68313BC416E}"/>
              </a:ext>
            </a:extLst>
          </p:cNvPr>
          <p:cNvSpPr txBox="1">
            <a:spLocks noChangeArrowheads="1"/>
          </p:cNvSpPr>
          <p:nvPr/>
        </p:nvSpPr>
        <p:spPr bwMode="auto">
          <a:xfrm>
            <a:off x="5255302"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6776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upward</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lizard</a:t>
            </a:r>
          </a:p>
        </p:txBody>
      </p:sp>
      <p:pic>
        <p:nvPicPr>
          <p:cNvPr id="3" name="Picture 2">
            <a:extLst>
              <a:ext uri="{FF2B5EF4-FFF2-40B4-BE49-F238E27FC236}">
                <a16:creationId xmlns:a16="http://schemas.microsoft.com/office/drawing/2014/main" id="{83F5F3CB-307E-6B44-137E-7487CF5A4A83}"/>
              </a:ext>
            </a:extLst>
          </p:cNvPr>
          <p:cNvPicPr>
            <a:picLocks noChangeAspect="1"/>
          </p:cNvPicPr>
          <p:nvPr/>
        </p:nvPicPr>
        <p:blipFill>
          <a:blip r:embed="rId2"/>
          <a:stretch>
            <a:fillRect/>
          </a:stretch>
        </p:blipFill>
        <p:spPr>
          <a:xfrm>
            <a:off x="5759778" y="5278529"/>
            <a:ext cx="882478" cy="1189615"/>
          </a:xfrm>
          <a:prstGeom prst="rect">
            <a:avLst/>
          </a:prstGeom>
        </p:spPr>
      </p:pic>
    </p:spTree>
    <p:extLst>
      <p:ext uri="{BB962C8B-B14F-4D97-AF65-F5344CB8AC3E}">
        <p14:creationId xmlns:p14="http://schemas.microsoft.com/office/powerpoint/2010/main" val="27885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descr="A black whale and lips&#10;&#10;AI-generated content may be incorrect.">
            <a:extLst>
              <a:ext uri="{FF2B5EF4-FFF2-40B4-BE49-F238E27FC236}">
                <a16:creationId xmlns:a16="http://schemas.microsoft.com/office/drawing/2014/main" id="{7729F132-C361-A3EB-0005-5095D1C4F515}"/>
              </a:ext>
            </a:extLst>
          </p:cNvPr>
          <p:cNvPicPr>
            <a:picLocks noChangeAspect="1"/>
          </p:cNvPicPr>
          <p:nvPr/>
        </p:nvPicPr>
        <p:blipFill>
          <a:blip r:embed="rId2"/>
          <a:stretch>
            <a:fillRect/>
          </a:stretch>
        </p:blipFill>
        <p:spPr>
          <a:xfrm>
            <a:off x="3339435" y="1861851"/>
            <a:ext cx="2499681" cy="3368517"/>
          </a:xfrm>
          <a:prstGeom prst="rect">
            <a:avLst/>
          </a:prstGeom>
          <a:ln w="12700">
            <a:solidFill>
              <a:schemeClr val="tx1"/>
            </a:solidFill>
          </a:ln>
        </p:spPr>
      </p:pic>
    </p:spTree>
    <p:extLst>
      <p:ext uri="{BB962C8B-B14F-4D97-AF65-F5344CB8AC3E}">
        <p14:creationId xmlns:p14="http://schemas.microsoft.com/office/powerpoint/2010/main" val="242553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65B8D506-C6F3-30A0-1372-5B217972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74E13360-6885-AB76-BD42-620A5D821AE1}"/>
              </a:ext>
            </a:extLst>
          </p:cNvPr>
          <p:cNvSpPr txBox="1">
            <a:spLocks noChangeArrowheads="1"/>
          </p:cNvSpPr>
          <p:nvPr/>
        </p:nvSpPr>
        <p:spPr bwMode="auto">
          <a:xfrm>
            <a:off x="1344525" y="5285244"/>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a:t>
            </a:r>
          </a:p>
        </p:txBody>
      </p:sp>
      <p:sp>
        <p:nvSpPr>
          <p:cNvPr id="8" name="TextBox 21">
            <a:extLst>
              <a:ext uri="{FF2B5EF4-FFF2-40B4-BE49-F238E27FC236}">
                <a16:creationId xmlns:a16="http://schemas.microsoft.com/office/drawing/2014/main" id="{F556D932-554C-E750-B6BF-E6F38DFCB240}"/>
              </a:ext>
            </a:extLst>
          </p:cNvPr>
          <p:cNvSpPr txBox="1">
            <a:spLocks noChangeArrowheads="1"/>
          </p:cNvSpPr>
          <p:nvPr/>
        </p:nvSpPr>
        <p:spPr bwMode="auto">
          <a:xfrm>
            <a:off x="2713220" y="379595"/>
            <a:ext cx="1075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3" name="TextBox 21">
            <a:extLst>
              <a:ext uri="{FF2B5EF4-FFF2-40B4-BE49-F238E27FC236}">
                <a16:creationId xmlns:a16="http://schemas.microsoft.com/office/drawing/2014/main" id="{D901F48C-E025-498C-ADDE-B838567D6BBD}"/>
              </a:ext>
            </a:extLst>
          </p:cNvPr>
          <p:cNvSpPr txBox="1">
            <a:spLocks noChangeArrowheads="1"/>
          </p:cNvSpPr>
          <p:nvPr/>
        </p:nvSpPr>
        <p:spPr bwMode="auto">
          <a:xfrm>
            <a:off x="4868775" y="5286494"/>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Tree>
    <p:extLst>
      <p:ext uri="{BB962C8B-B14F-4D97-AF65-F5344CB8AC3E}">
        <p14:creationId xmlns:p14="http://schemas.microsoft.com/office/powerpoint/2010/main" val="274771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Century Gothic" panose="020B0502020202020204" pitchFamily="34" charset="0"/>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29908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111</a:t>
            </a:r>
          </a:p>
          <a:p>
            <a:pPr algn="ctr"/>
            <a:r>
              <a:rPr lang="en-US" sz="4800" b="1" dirty="0">
                <a:solidFill>
                  <a:srgbClr val="E05436"/>
                </a:solidFill>
                <a:latin typeface="Century Gothic" panose="020B0502020202020204" pitchFamily="34" charset="0"/>
              </a:rPr>
              <a:t>-ar, -or /ə/</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doctor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author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2" name="Picture 1">
            <a:extLst>
              <a:ext uri="{FF2B5EF4-FFF2-40B4-BE49-F238E27FC236}">
                <a16:creationId xmlns:a16="http://schemas.microsoft.com/office/drawing/2014/main" id="{4A68C99D-DE94-0F5E-427E-265E57755BBD}"/>
              </a:ext>
            </a:extLst>
          </p:cNvPr>
          <p:cNvPicPr>
            <a:picLocks noChangeAspect="1"/>
          </p:cNvPicPr>
          <p:nvPr/>
        </p:nvPicPr>
        <p:blipFill>
          <a:blip r:embed="rId2"/>
          <a:stretch>
            <a:fillRect/>
          </a:stretch>
        </p:blipFill>
        <p:spPr>
          <a:xfrm>
            <a:off x="6586405" y="5278530"/>
            <a:ext cx="882478" cy="1189615"/>
          </a:xfrm>
          <a:prstGeom prst="rect">
            <a:avLst/>
          </a:prstGeom>
        </p:spPr>
      </p:pic>
    </p:spTree>
    <p:extLst>
      <p:ext uri="{BB962C8B-B14F-4D97-AF65-F5344CB8AC3E}">
        <p14:creationId xmlns:p14="http://schemas.microsoft.com/office/powerpoint/2010/main" val="26928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15897" y="235650"/>
            <a:ext cx="1912191"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
        <p:nvSpPr>
          <p:cNvPr id="3" name="TextBox 21">
            <a:extLst>
              <a:ext uri="{FF2B5EF4-FFF2-40B4-BE49-F238E27FC236}">
                <a16:creationId xmlns:a16="http://schemas.microsoft.com/office/drawing/2014/main" id="{BE6C2DA2-FB5D-6711-893C-EB4869FFF317}"/>
              </a:ext>
            </a:extLst>
          </p:cNvPr>
          <p:cNvSpPr txBox="1">
            <a:spLocks noChangeArrowheads="1"/>
          </p:cNvSpPr>
          <p:nvPr/>
        </p:nvSpPr>
        <p:spPr bwMode="auto">
          <a:xfrm>
            <a:off x="707392" y="25585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
        <p:nvSpPr>
          <p:cNvPr id="4" name="TextBox 3">
            <a:extLst>
              <a:ext uri="{FF2B5EF4-FFF2-40B4-BE49-F238E27FC236}">
                <a16:creationId xmlns:a16="http://schemas.microsoft.com/office/drawing/2014/main" id="{39B01B3C-8ADF-B23D-207C-07A19E05F0C3}"/>
              </a:ext>
            </a:extLst>
          </p:cNvPr>
          <p:cNvSpPr txBox="1">
            <a:spLocks noChangeArrowheads="1"/>
          </p:cNvSpPr>
          <p:nvPr/>
        </p:nvSpPr>
        <p:spPr bwMode="auto">
          <a:xfrm>
            <a:off x="5258004" y="25585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hour</a:t>
            </a:r>
          </a:p>
        </p:txBody>
      </p:sp>
    </p:spTree>
    <p:extLst>
      <p:ext uri="{BB962C8B-B14F-4D97-AF65-F5344CB8AC3E}">
        <p14:creationId xmlns:p14="http://schemas.microsoft.com/office/powerpoint/2010/main" val="127593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4" name="Rectangle 3">
            <a:extLst>
              <a:ext uri="{FF2B5EF4-FFF2-40B4-BE49-F238E27FC236}">
                <a16:creationId xmlns:a16="http://schemas.microsoft.com/office/drawing/2014/main" id="{5A203E99-B5AD-C816-6F8B-89B6B6A7CA1C}"/>
              </a:ext>
            </a:extLst>
          </p:cNvPr>
          <p:cNvSpPr/>
          <p:nvPr/>
        </p:nvSpPr>
        <p:spPr>
          <a:xfrm>
            <a:off x="3615897" y="235650"/>
            <a:ext cx="1912191"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Tree>
    <p:extLst>
      <p:ext uri="{BB962C8B-B14F-4D97-AF65-F5344CB8AC3E}">
        <p14:creationId xmlns:p14="http://schemas.microsoft.com/office/powerpoint/2010/main" val="419856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colour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flavour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5536406" y="3361535"/>
            <a:ext cx="23858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pic>
        <p:nvPicPr>
          <p:cNvPr id="2" name="Picture 1">
            <a:extLst>
              <a:ext uri="{FF2B5EF4-FFF2-40B4-BE49-F238E27FC236}">
                <a16:creationId xmlns:a16="http://schemas.microsoft.com/office/drawing/2014/main" id="{4A68C99D-DE94-0F5E-427E-265E57755BBD}"/>
              </a:ext>
            </a:extLst>
          </p:cNvPr>
          <p:cNvPicPr>
            <a:picLocks noChangeAspect="1"/>
          </p:cNvPicPr>
          <p:nvPr/>
        </p:nvPicPr>
        <p:blipFill>
          <a:blip r:embed="rId2"/>
          <a:stretch>
            <a:fillRect/>
          </a:stretch>
        </p:blipFill>
        <p:spPr>
          <a:xfrm>
            <a:off x="6586405" y="5278530"/>
            <a:ext cx="882478" cy="1189615"/>
          </a:xfrm>
          <a:prstGeom prst="rect">
            <a:avLst/>
          </a:prstGeom>
        </p:spPr>
      </p:pic>
    </p:spTree>
    <p:extLst>
      <p:ext uri="{BB962C8B-B14F-4D97-AF65-F5344CB8AC3E}">
        <p14:creationId xmlns:p14="http://schemas.microsoft.com/office/powerpoint/2010/main" val="78102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451" y="714375"/>
            <a:ext cx="3315098" cy="4475382"/>
          </a:xfrm>
          <a:prstGeom prst="rect">
            <a:avLst/>
          </a:prstGeom>
          <a:ln>
            <a:solidFill>
              <a:schemeClr val="tx1"/>
            </a:solidFill>
          </a:ln>
        </p:spPr>
      </p:pic>
    </p:spTree>
    <p:extLst>
      <p:ext uri="{BB962C8B-B14F-4D97-AF65-F5344CB8AC3E}">
        <p14:creationId xmlns:p14="http://schemas.microsoft.com/office/powerpoint/2010/main" val="2781920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62A8BF-01F3-8BCB-1E11-BCAEC381EE15}"/>
              </a:ext>
            </a:extLst>
          </p:cNvPr>
          <p:cNvSpPr txBox="1"/>
          <p:nvPr/>
        </p:nvSpPr>
        <p:spPr>
          <a:xfrm>
            <a:off x="4686395" y="375876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7347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o</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402336" y="47715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a</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AA191076-1BF5-C6E8-6C20-3E829DC80BA2}"/>
              </a:ext>
            </a:extLst>
          </p:cNvPr>
          <p:cNvSpPr txBox="1"/>
          <p:nvPr/>
        </p:nvSpPr>
        <p:spPr>
          <a:xfrm>
            <a:off x="5961888" y="477037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entury Gothic" panose="020B0502020202020204" pitchFamily="34" charset="0"/>
              </a:rPr>
              <a:t>ou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8" name="Picture 7" descr="Icon&#10;&#10;Description automatically generated with medium confidence">
            <a:extLst>
              <a:ext uri="{FF2B5EF4-FFF2-40B4-BE49-F238E27FC236}">
                <a16:creationId xmlns:a16="http://schemas.microsoft.com/office/drawing/2014/main" id="{30C7B7FA-76F9-D9E6-8695-41D049548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744" y="195224"/>
            <a:ext cx="1818512" cy="2454990"/>
          </a:xfrm>
          <a:prstGeom prst="rect">
            <a:avLst/>
          </a:prstGeom>
          <a:ln>
            <a:solidFill>
              <a:schemeClr val="tx1"/>
            </a:solidFill>
          </a:ln>
        </p:spPr>
      </p:pic>
      <p:sp>
        <p:nvSpPr>
          <p:cNvPr id="9" name="TextBox 8">
            <a:extLst>
              <a:ext uri="{FF2B5EF4-FFF2-40B4-BE49-F238E27FC236}">
                <a16:creationId xmlns:a16="http://schemas.microsoft.com/office/drawing/2014/main" id="{6A5F29F5-F502-2F13-E956-80D6B0F7EF46}"/>
              </a:ext>
            </a:extLst>
          </p:cNvPr>
          <p:cNvSpPr txBox="1"/>
          <p:nvPr/>
        </p:nvSpPr>
        <p:spPr>
          <a:xfrm>
            <a:off x="1906619" y="37558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1" name="TextBox 10">
            <a:extLst>
              <a:ext uri="{FF2B5EF4-FFF2-40B4-BE49-F238E27FC236}">
                <a16:creationId xmlns:a16="http://schemas.microsoft.com/office/drawing/2014/main" id="{859DEDDE-EF83-66BC-FA44-E2F416042085}"/>
              </a:ext>
            </a:extLst>
          </p:cNvPr>
          <p:cNvSpPr txBox="1"/>
          <p:nvPr/>
        </p:nvSpPr>
        <p:spPr>
          <a:xfrm>
            <a:off x="402336" y="2744439"/>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a</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0A6E799-2DA1-B5D5-5C1F-A404DD529A2C}"/>
              </a:ext>
            </a:extLst>
          </p:cNvPr>
          <p:cNvSpPr txBox="1"/>
          <p:nvPr/>
        </p:nvSpPr>
        <p:spPr>
          <a:xfrm>
            <a:off x="1993106" y="2741538"/>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D19006F-A4CE-5DBF-B3EA-CB884A45928D}"/>
              </a:ext>
            </a:extLst>
          </p:cNvPr>
          <p:cNvSpPr txBox="1"/>
          <p:nvPr/>
        </p:nvSpPr>
        <p:spPr>
          <a:xfrm>
            <a:off x="3583876" y="2744439"/>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8EB1D06-EAFF-7A08-5223-E165186CB5D6}"/>
              </a:ext>
            </a:extLst>
          </p:cNvPr>
          <p:cNvSpPr txBox="1"/>
          <p:nvPr/>
        </p:nvSpPr>
        <p:spPr>
          <a:xfrm>
            <a:off x="5174646" y="2740000"/>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o</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A2FCFF2-EE32-250D-760B-3E01C89E8633}"/>
              </a:ext>
            </a:extLst>
          </p:cNvPr>
          <p:cNvSpPr txBox="1"/>
          <p:nvPr/>
        </p:nvSpPr>
        <p:spPr>
          <a:xfrm>
            <a:off x="6765416" y="2735953"/>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u</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0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57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58950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dollar</a:t>
            </a:r>
            <a:endParaRPr kumimoji="0" sz="8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369717"/>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doctor</a:t>
            </a:r>
            <a:endParaRPr kumimoji="0" sz="8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39;p35">
            <a:extLst>
              <a:ext uri="{FF2B5EF4-FFF2-40B4-BE49-F238E27FC236}">
                <a16:creationId xmlns:a16="http://schemas.microsoft.com/office/drawing/2014/main" id="{7F2BA3B7-0C4B-A625-65B8-68AEB057ED2E}"/>
              </a:ext>
            </a:extLst>
          </p:cNvPr>
          <p:cNvSpPr txBox="1"/>
          <p:nvPr/>
        </p:nvSpPr>
        <p:spPr>
          <a:xfrm>
            <a:off x="1269008" y="5189798"/>
            <a:ext cx="6605984" cy="121814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err="1">
                <a:ln>
                  <a:noFill/>
                </a:ln>
                <a:solidFill>
                  <a:srgbClr val="000000"/>
                </a:solidFill>
                <a:effectLst/>
                <a:uLnTx/>
                <a:uFillTx/>
                <a:latin typeface="Century Gothic"/>
                <a:ea typeface="Century Gothic"/>
                <a:cs typeface="Century Gothic"/>
                <a:sym typeface="Century Gothic"/>
              </a:rPr>
              <a:t>rumour</a:t>
            </a:r>
            <a:endParaRPr kumimoji="0" sz="8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680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nectar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collar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lizard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factor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flavour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tutor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708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author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visitor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similar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19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111</a:t>
            </a:r>
          </a:p>
          <a:p>
            <a:pPr algn="ctr"/>
            <a:r>
              <a:rPr lang="en-US" sz="4800" b="1" dirty="0">
                <a:solidFill>
                  <a:srgbClr val="E05436"/>
                </a:solidFill>
                <a:latin typeface="Century Gothic" panose="020B0502020202020204" pitchFamily="34" charset="0"/>
              </a:rPr>
              <a:t>-ar, -or /ə/</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6118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576CCE44-A04E-AFFC-304E-50D2FC92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9166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
        <p:nvSpPr>
          <p:cNvPr id="4" name="TextBox 21">
            <a:extLst>
              <a:ext uri="{FF2B5EF4-FFF2-40B4-BE49-F238E27FC236}">
                <a16:creationId xmlns:a16="http://schemas.microsoft.com/office/drawing/2014/main" id="{E1F3E2E9-BF54-397D-E1C6-FC7FC9B83433}"/>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Tree>
    <p:extLst>
      <p:ext uri="{BB962C8B-B14F-4D97-AF65-F5344CB8AC3E}">
        <p14:creationId xmlns:p14="http://schemas.microsoft.com/office/powerpoint/2010/main" val="22837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D04D9-312D-F110-EF1E-ADFB36CE633D}"/>
              </a:ext>
            </a:extLst>
          </p:cNvPr>
          <p:cNvPicPr>
            <a:picLocks noChangeAspect="1"/>
          </p:cNvPicPr>
          <p:nvPr/>
        </p:nvPicPr>
        <p:blipFill>
          <a:blip r:embed="rId2"/>
          <a:stretch>
            <a:fillRect/>
          </a:stretch>
        </p:blipFill>
        <p:spPr>
          <a:xfrm>
            <a:off x="6586405" y="5278530"/>
            <a:ext cx="882478" cy="1189615"/>
          </a:xfrm>
          <a:prstGeom prst="rect">
            <a:avLst/>
          </a:prstGeom>
        </p:spPr>
      </p:pic>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7200" b="1" dirty="0">
                <a:solidFill>
                  <a:prstClr val="black"/>
                </a:solidFill>
                <a:latin typeface="Century Gothic" panose="020B0502020202020204" pitchFamily="34" charset="0"/>
              </a:rPr>
              <a:t>c</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ollar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nectar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Tree>
    <p:extLst>
      <p:ext uri="{BB962C8B-B14F-4D97-AF65-F5344CB8AC3E}">
        <p14:creationId xmlns:p14="http://schemas.microsoft.com/office/powerpoint/2010/main" val="216589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F65812-0847-4360-4B87-B68313BC416E}"/>
              </a:ext>
            </a:extLst>
          </p:cNvPr>
          <p:cNvSpPr txBox="1">
            <a:spLocks noChangeArrowheads="1"/>
          </p:cNvSpPr>
          <p:nvPr/>
        </p:nvSpPr>
        <p:spPr bwMode="auto">
          <a:xfrm>
            <a:off x="5255302"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6776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upward</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lizard</a:t>
            </a:r>
          </a:p>
        </p:txBody>
      </p:sp>
      <p:pic>
        <p:nvPicPr>
          <p:cNvPr id="3" name="Picture 2">
            <a:extLst>
              <a:ext uri="{FF2B5EF4-FFF2-40B4-BE49-F238E27FC236}">
                <a16:creationId xmlns:a16="http://schemas.microsoft.com/office/drawing/2014/main" id="{83F5F3CB-307E-6B44-137E-7487CF5A4A83}"/>
              </a:ext>
            </a:extLst>
          </p:cNvPr>
          <p:cNvPicPr>
            <a:picLocks noChangeAspect="1"/>
          </p:cNvPicPr>
          <p:nvPr/>
        </p:nvPicPr>
        <p:blipFill>
          <a:blip r:embed="rId2"/>
          <a:stretch>
            <a:fillRect/>
          </a:stretch>
        </p:blipFill>
        <p:spPr>
          <a:xfrm>
            <a:off x="5759778" y="5278529"/>
            <a:ext cx="882478" cy="1189615"/>
          </a:xfrm>
          <a:prstGeom prst="rect">
            <a:avLst/>
          </a:prstGeom>
        </p:spPr>
      </p:pic>
    </p:spTree>
    <p:extLst>
      <p:ext uri="{BB962C8B-B14F-4D97-AF65-F5344CB8AC3E}">
        <p14:creationId xmlns:p14="http://schemas.microsoft.com/office/powerpoint/2010/main" val="1687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3" name="Picture 2" descr="A black whale and lips&#10;&#10;AI-generated content may be incorrect.">
            <a:extLst>
              <a:ext uri="{FF2B5EF4-FFF2-40B4-BE49-F238E27FC236}">
                <a16:creationId xmlns:a16="http://schemas.microsoft.com/office/drawing/2014/main" id="{B53EA08D-4C84-BAE8-AD2F-DE4822C232BB}"/>
              </a:ext>
            </a:extLst>
          </p:cNvPr>
          <p:cNvPicPr>
            <a:picLocks noChangeAspect="1"/>
          </p:cNvPicPr>
          <p:nvPr/>
        </p:nvPicPr>
        <p:blipFill>
          <a:blip r:embed="rId2"/>
          <a:stretch>
            <a:fillRect/>
          </a:stretch>
        </p:blipFill>
        <p:spPr>
          <a:xfrm>
            <a:off x="3339435" y="1861851"/>
            <a:ext cx="2499681" cy="3368517"/>
          </a:xfrm>
          <a:prstGeom prst="rect">
            <a:avLst/>
          </a:prstGeom>
          <a:ln w="12700">
            <a:solidFill>
              <a:schemeClr val="tx1"/>
            </a:solidFill>
          </a:ln>
        </p:spPr>
      </p:pic>
    </p:spTree>
    <p:extLst>
      <p:ext uri="{BB962C8B-B14F-4D97-AF65-F5344CB8AC3E}">
        <p14:creationId xmlns:p14="http://schemas.microsoft.com/office/powerpoint/2010/main" val="895978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65B8D506-C6F3-30A0-1372-5B217972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74E13360-6885-AB76-BD42-620A5D821AE1}"/>
              </a:ext>
            </a:extLst>
          </p:cNvPr>
          <p:cNvSpPr txBox="1">
            <a:spLocks noChangeArrowheads="1"/>
          </p:cNvSpPr>
          <p:nvPr/>
        </p:nvSpPr>
        <p:spPr bwMode="auto">
          <a:xfrm>
            <a:off x="1344525" y="5285244"/>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a:t>
            </a:r>
          </a:p>
        </p:txBody>
      </p:sp>
      <p:sp>
        <p:nvSpPr>
          <p:cNvPr id="8" name="TextBox 21">
            <a:extLst>
              <a:ext uri="{FF2B5EF4-FFF2-40B4-BE49-F238E27FC236}">
                <a16:creationId xmlns:a16="http://schemas.microsoft.com/office/drawing/2014/main" id="{F556D932-554C-E750-B6BF-E6F38DFCB240}"/>
              </a:ext>
            </a:extLst>
          </p:cNvPr>
          <p:cNvSpPr txBox="1">
            <a:spLocks noChangeArrowheads="1"/>
          </p:cNvSpPr>
          <p:nvPr/>
        </p:nvSpPr>
        <p:spPr bwMode="auto">
          <a:xfrm>
            <a:off x="2713220" y="379595"/>
            <a:ext cx="1075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3" name="TextBox 21">
            <a:extLst>
              <a:ext uri="{FF2B5EF4-FFF2-40B4-BE49-F238E27FC236}">
                <a16:creationId xmlns:a16="http://schemas.microsoft.com/office/drawing/2014/main" id="{D901F48C-E025-498C-ADDE-B838567D6BBD}"/>
              </a:ext>
            </a:extLst>
          </p:cNvPr>
          <p:cNvSpPr txBox="1">
            <a:spLocks noChangeArrowheads="1"/>
          </p:cNvSpPr>
          <p:nvPr/>
        </p:nvSpPr>
        <p:spPr bwMode="auto">
          <a:xfrm>
            <a:off x="4868775" y="5286494"/>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Tree>
    <p:extLst>
      <p:ext uri="{BB962C8B-B14F-4D97-AF65-F5344CB8AC3E}">
        <p14:creationId xmlns:p14="http://schemas.microsoft.com/office/powerpoint/2010/main" val="358134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Century Gothic" panose="020B0502020202020204" pitchFamily="34" charset="0"/>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91396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doctor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author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2" name="Picture 1">
            <a:extLst>
              <a:ext uri="{FF2B5EF4-FFF2-40B4-BE49-F238E27FC236}">
                <a16:creationId xmlns:a16="http://schemas.microsoft.com/office/drawing/2014/main" id="{4A68C99D-DE94-0F5E-427E-265E57755BBD}"/>
              </a:ext>
            </a:extLst>
          </p:cNvPr>
          <p:cNvPicPr>
            <a:picLocks noChangeAspect="1"/>
          </p:cNvPicPr>
          <p:nvPr/>
        </p:nvPicPr>
        <p:blipFill>
          <a:blip r:embed="rId2"/>
          <a:stretch>
            <a:fillRect/>
          </a:stretch>
        </p:blipFill>
        <p:spPr>
          <a:xfrm>
            <a:off x="6586405" y="5278530"/>
            <a:ext cx="882478" cy="1189615"/>
          </a:xfrm>
          <a:prstGeom prst="rect">
            <a:avLst/>
          </a:prstGeom>
        </p:spPr>
      </p:pic>
    </p:spTree>
    <p:extLst>
      <p:ext uri="{BB962C8B-B14F-4D97-AF65-F5344CB8AC3E}">
        <p14:creationId xmlns:p14="http://schemas.microsoft.com/office/powerpoint/2010/main" val="224020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15897" y="235650"/>
            <a:ext cx="1912191"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
        <p:nvSpPr>
          <p:cNvPr id="3" name="TextBox 21">
            <a:extLst>
              <a:ext uri="{FF2B5EF4-FFF2-40B4-BE49-F238E27FC236}">
                <a16:creationId xmlns:a16="http://schemas.microsoft.com/office/drawing/2014/main" id="{BE6C2DA2-FB5D-6711-893C-EB4869FFF317}"/>
              </a:ext>
            </a:extLst>
          </p:cNvPr>
          <p:cNvSpPr txBox="1">
            <a:spLocks noChangeArrowheads="1"/>
          </p:cNvSpPr>
          <p:nvPr/>
        </p:nvSpPr>
        <p:spPr bwMode="auto">
          <a:xfrm>
            <a:off x="707392" y="25585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
        <p:nvSpPr>
          <p:cNvPr id="4" name="TextBox 3">
            <a:extLst>
              <a:ext uri="{FF2B5EF4-FFF2-40B4-BE49-F238E27FC236}">
                <a16:creationId xmlns:a16="http://schemas.microsoft.com/office/drawing/2014/main" id="{39B01B3C-8ADF-B23D-207C-07A19E05F0C3}"/>
              </a:ext>
            </a:extLst>
          </p:cNvPr>
          <p:cNvSpPr txBox="1">
            <a:spLocks noChangeArrowheads="1"/>
          </p:cNvSpPr>
          <p:nvPr/>
        </p:nvSpPr>
        <p:spPr bwMode="auto">
          <a:xfrm>
            <a:off x="5258004" y="25585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hour</a:t>
            </a:r>
          </a:p>
        </p:txBody>
      </p:sp>
    </p:spTree>
    <p:extLst>
      <p:ext uri="{BB962C8B-B14F-4D97-AF65-F5344CB8AC3E}">
        <p14:creationId xmlns:p14="http://schemas.microsoft.com/office/powerpoint/2010/main" val="56218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327906"/>
          </a:xfrm>
          <a:prstGeom prst="rect">
            <a:avLst/>
          </a:prstGeom>
          <a:ln>
            <a:solidFill>
              <a:schemeClr val="tx1"/>
            </a:solidFill>
          </a:ln>
        </p:spPr>
      </p:pic>
      <p:sp>
        <p:nvSpPr>
          <p:cNvPr id="4" name="Rectangle 3">
            <a:extLst>
              <a:ext uri="{FF2B5EF4-FFF2-40B4-BE49-F238E27FC236}">
                <a16:creationId xmlns:a16="http://schemas.microsoft.com/office/drawing/2014/main" id="{5A203E99-B5AD-C816-6F8B-89B6B6A7CA1C}"/>
              </a:ext>
            </a:extLst>
          </p:cNvPr>
          <p:cNvSpPr/>
          <p:nvPr/>
        </p:nvSpPr>
        <p:spPr>
          <a:xfrm>
            <a:off x="3615897" y="235650"/>
            <a:ext cx="1912191"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spTree>
    <p:extLst>
      <p:ext uri="{BB962C8B-B14F-4D97-AF65-F5344CB8AC3E}">
        <p14:creationId xmlns:p14="http://schemas.microsoft.com/office/powerpoint/2010/main" val="29986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colour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flavour</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5536406" y="3361535"/>
            <a:ext cx="23858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our</a:t>
            </a:r>
          </a:p>
        </p:txBody>
      </p:sp>
      <p:pic>
        <p:nvPicPr>
          <p:cNvPr id="2" name="Picture 1">
            <a:extLst>
              <a:ext uri="{FF2B5EF4-FFF2-40B4-BE49-F238E27FC236}">
                <a16:creationId xmlns:a16="http://schemas.microsoft.com/office/drawing/2014/main" id="{4A68C99D-DE94-0F5E-427E-265E57755BBD}"/>
              </a:ext>
            </a:extLst>
          </p:cNvPr>
          <p:cNvPicPr>
            <a:picLocks noChangeAspect="1"/>
          </p:cNvPicPr>
          <p:nvPr/>
        </p:nvPicPr>
        <p:blipFill>
          <a:blip r:embed="rId2"/>
          <a:stretch>
            <a:fillRect/>
          </a:stretch>
        </p:blipFill>
        <p:spPr>
          <a:xfrm>
            <a:off x="6586405" y="5278530"/>
            <a:ext cx="882478" cy="1189615"/>
          </a:xfrm>
          <a:prstGeom prst="rect">
            <a:avLst/>
          </a:prstGeom>
        </p:spPr>
      </p:pic>
    </p:spTree>
    <p:extLst>
      <p:ext uri="{BB962C8B-B14F-4D97-AF65-F5344CB8AC3E}">
        <p14:creationId xmlns:p14="http://schemas.microsoft.com/office/powerpoint/2010/main" val="16310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7ECDCA8B-59EB-0ED2-C451-79BBBB59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451" y="714375"/>
            <a:ext cx="3315098" cy="4475382"/>
          </a:xfrm>
          <a:prstGeom prst="rect">
            <a:avLst/>
          </a:prstGeom>
          <a:ln>
            <a:solidFill>
              <a:schemeClr val="tx1"/>
            </a:solidFill>
          </a:ln>
        </p:spPr>
      </p:pic>
    </p:spTree>
    <p:extLst>
      <p:ext uri="{BB962C8B-B14F-4D97-AF65-F5344CB8AC3E}">
        <p14:creationId xmlns:p14="http://schemas.microsoft.com/office/powerpoint/2010/main" val="115251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62A8BF-01F3-8BCB-1E11-BCAEC381EE15}"/>
              </a:ext>
            </a:extLst>
          </p:cNvPr>
          <p:cNvSpPr txBox="1"/>
          <p:nvPr/>
        </p:nvSpPr>
        <p:spPr>
          <a:xfrm>
            <a:off x="4686395" y="375876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7347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o</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402336" y="47715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a</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AA191076-1BF5-C6E8-6C20-3E829DC80BA2}"/>
              </a:ext>
            </a:extLst>
          </p:cNvPr>
          <p:cNvSpPr txBox="1"/>
          <p:nvPr/>
        </p:nvSpPr>
        <p:spPr>
          <a:xfrm>
            <a:off x="5961888" y="477037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entury Gothic" panose="020B0502020202020204" pitchFamily="34" charset="0"/>
              </a:rPr>
              <a:t>ou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8" name="Picture 7" descr="Icon&#10;&#10;Description automatically generated with medium confidence">
            <a:extLst>
              <a:ext uri="{FF2B5EF4-FFF2-40B4-BE49-F238E27FC236}">
                <a16:creationId xmlns:a16="http://schemas.microsoft.com/office/drawing/2014/main" id="{30C7B7FA-76F9-D9E6-8695-41D049548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744" y="195224"/>
            <a:ext cx="1818512" cy="2454990"/>
          </a:xfrm>
          <a:prstGeom prst="rect">
            <a:avLst/>
          </a:prstGeom>
          <a:ln>
            <a:solidFill>
              <a:schemeClr val="tx1"/>
            </a:solidFill>
          </a:ln>
        </p:spPr>
      </p:pic>
      <p:sp>
        <p:nvSpPr>
          <p:cNvPr id="9" name="TextBox 8">
            <a:extLst>
              <a:ext uri="{FF2B5EF4-FFF2-40B4-BE49-F238E27FC236}">
                <a16:creationId xmlns:a16="http://schemas.microsoft.com/office/drawing/2014/main" id="{6A5F29F5-F502-2F13-E956-80D6B0F7EF46}"/>
              </a:ext>
            </a:extLst>
          </p:cNvPr>
          <p:cNvSpPr txBox="1"/>
          <p:nvPr/>
        </p:nvSpPr>
        <p:spPr>
          <a:xfrm>
            <a:off x="1906619" y="37558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1" name="TextBox 10">
            <a:extLst>
              <a:ext uri="{FF2B5EF4-FFF2-40B4-BE49-F238E27FC236}">
                <a16:creationId xmlns:a16="http://schemas.microsoft.com/office/drawing/2014/main" id="{859DEDDE-EF83-66BC-FA44-E2F416042085}"/>
              </a:ext>
            </a:extLst>
          </p:cNvPr>
          <p:cNvSpPr txBox="1"/>
          <p:nvPr/>
        </p:nvSpPr>
        <p:spPr>
          <a:xfrm>
            <a:off x="402336" y="2744439"/>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a</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0A6E799-2DA1-B5D5-5C1F-A404DD529A2C}"/>
              </a:ext>
            </a:extLst>
          </p:cNvPr>
          <p:cNvSpPr txBox="1"/>
          <p:nvPr/>
        </p:nvSpPr>
        <p:spPr>
          <a:xfrm>
            <a:off x="1993106" y="2741538"/>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D19006F-A4CE-5DBF-B3EA-CB884A45928D}"/>
              </a:ext>
            </a:extLst>
          </p:cNvPr>
          <p:cNvSpPr txBox="1"/>
          <p:nvPr/>
        </p:nvSpPr>
        <p:spPr>
          <a:xfrm>
            <a:off x="3583876" y="2744439"/>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8EB1D06-EAFF-7A08-5223-E165186CB5D6}"/>
              </a:ext>
            </a:extLst>
          </p:cNvPr>
          <p:cNvSpPr txBox="1"/>
          <p:nvPr/>
        </p:nvSpPr>
        <p:spPr>
          <a:xfrm>
            <a:off x="5174646" y="2740000"/>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o</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A2FCFF2-EE32-250D-760B-3E01C89E8633}"/>
              </a:ext>
            </a:extLst>
          </p:cNvPr>
          <p:cNvSpPr txBox="1"/>
          <p:nvPr/>
        </p:nvSpPr>
        <p:spPr>
          <a:xfrm>
            <a:off x="6765416" y="2735953"/>
            <a:ext cx="159077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noProof="0" dirty="0">
                <a:solidFill>
                  <a:prstClr val="black"/>
                </a:solidFill>
                <a:latin typeface="Century Gothic" panose="020B0502020202020204" pitchFamily="34" charset="0"/>
              </a:rPr>
              <a:t>u</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96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571500" y="1948974"/>
            <a:ext cx="335765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dollar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actor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571500" y="3949793"/>
            <a:ext cx="335765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solar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14887" y="3949793"/>
            <a:ext cx="407908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err="1">
                <a:ln>
                  <a:noFill/>
                </a:ln>
                <a:solidFill>
                  <a:srgbClr val="000000"/>
                </a:solidFill>
                <a:effectLst/>
                <a:uLnTx/>
                <a:uFillTx/>
                <a:latin typeface="Century Gothic"/>
                <a:ea typeface="+mn-ea"/>
                <a:cs typeface="Arial"/>
                <a:sym typeface="Century Gothic"/>
              </a:rPr>
              <a:t>flavour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611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45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654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6" name="Heart 5">
            <a:extLst>
              <a:ext uri="{FF2B5EF4-FFF2-40B4-BE49-F238E27FC236}">
                <a16:creationId xmlns:a16="http://schemas.microsoft.com/office/drawing/2014/main" id="{A58181EC-40EE-F441-B443-B1C0D7589133}"/>
              </a:ext>
            </a:extLst>
          </p:cNvPr>
          <p:cNvSpPr/>
          <p:nvPr/>
        </p:nvSpPr>
        <p:spPr>
          <a:xfrm>
            <a:off x="308269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4572000"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CF9BD5-3FAB-AF4B-3267-477C70CFB119}"/>
              </a:ext>
            </a:extLst>
          </p:cNvPr>
          <p:cNvCxnSpPr>
            <a:cxnSpLocks/>
          </p:cNvCxnSpPr>
          <p:nvPr/>
        </p:nvCxnSpPr>
        <p:spPr>
          <a:xfrm>
            <a:off x="4021319" y="3981730"/>
            <a:ext cx="188597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8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EF8CF9ED-EB47-32FE-2C5D-FA423861FEC7}"/>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7957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 will the doctor help next?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To whom should I give this dollar?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59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8699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actor played the role of a powerful wizard.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Pet Lizard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Have you ever considered getting a pet lizard? They may seem like an strange choice, but they can be lovely pets. Lizards are reptiles. They can be big or small and many different </a:t>
            </a:r>
            <a:r>
              <a:rPr lang="en-US" sz="3200" dirty="0" err="1">
                <a:solidFill>
                  <a:prstClr val="black"/>
                </a:solidFill>
                <a:latin typeface="Century Gothic"/>
                <a:ea typeface="Century Gothic"/>
                <a:cs typeface="Century Gothic"/>
                <a:sym typeface="Century Gothic"/>
              </a:rPr>
              <a:t>colours</a:t>
            </a:r>
            <a:r>
              <a:rPr lang="en-US" sz="3200" dirty="0">
                <a:solidFill>
                  <a:prstClr val="black"/>
                </a:solidFill>
                <a:latin typeface="Century Gothic"/>
                <a:ea typeface="Century Gothic"/>
                <a:cs typeface="Century Gothic"/>
                <a:sym typeface="Century Gothic"/>
              </a:rPr>
              <a: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8436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can create a nice habitat for your lizard to live in. Start with a big cage so your lizard has room to roam. You will also need some food for your lizard. Lizards eat bugs and worms and plants. Some even like to eat flowers. Perhaps they like the </a:t>
            </a:r>
            <a:r>
              <a:rPr lang="en-US" sz="3200" dirty="0" err="1">
                <a:solidFill>
                  <a:prstClr val="black"/>
                </a:solidFill>
                <a:latin typeface="Century Gothic"/>
                <a:ea typeface="Century Gothic"/>
                <a:cs typeface="Century Gothic"/>
                <a:sym typeface="Century Gothic"/>
              </a:rPr>
              <a:t>flavour</a:t>
            </a:r>
            <a:r>
              <a:rPr lang="en-US" sz="3200" dirty="0">
                <a:solidFill>
                  <a:prstClr val="black"/>
                </a:solidFill>
                <a:latin typeface="Century Gothic"/>
                <a:ea typeface="Century Gothic"/>
                <a:cs typeface="Century Gothic"/>
                <a:sym typeface="Century Gothic"/>
              </a:rPr>
              <a:t> of the nectar inside the flowers.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Unlike dogs and cats, lizards do not need collars and do not need to be taken on walks. Just remember, if they ever get sick, take them to a doctor who can help them get better. So, what do you think? Would you want to have a pet lizard?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997</TotalTime>
  <Words>1118</Words>
  <Application>Microsoft Macintosh PowerPoint</Application>
  <PresentationFormat>On-screen Show (4:3)</PresentationFormat>
  <Paragraphs>231</Paragraphs>
  <Slides>97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44</cp:revision>
  <dcterms:created xsi:type="dcterms:W3CDTF">2022-06-06T14:24:31Z</dcterms:created>
  <dcterms:modified xsi:type="dcterms:W3CDTF">2025-01-18T01:20:14Z</dcterms:modified>
</cp:coreProperties>
</file>