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83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640" r:id="rId11"/>
    <p:sldId id="3659" r:id="rId12"/>
    <p:sldId id="3641" r:id="rId13"/>
    <p:sldId id="3642" r:id="rId14"/>
    <p:sldId id="3643" r:id="rId15"/>
    <p:sldId id="3644" r:id="rId16"/>
    <p:sldId id="3645" r:id="rId17"/>
    <p:sldId id="3646" r:id="rId18"/>
    <p:sldId id="3647" r:id="rId19"/>
    <p:sldId id="3648" r:id="rId20"/>
    <p:sldId id="3649" r:id="rId21"/>
    <p:sldId id="3650" r:id="rId22"/>
    <p:sldId id="3651" r:id="rId23"/>
    <p:sldId id="3652" r:id="rId24"/>
    <p:sldId id="3653" r:id="rId25"/>
    <p:sldId id="3654" r:id="rId26"/>
    <p:sldId id="3655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3698" r:id="rId35"/>
    <p:sldId id="3702" r:id="rId36"/>
    <p:sldId id="3700" r:id="rId37"/>
    <p:sldId id="3703" r:id="rId38"/>
    <p:sldId id="1073" r:id="rId39"/>
    <p:sldId id="4007" r:id="rId40"/>
    <p:sldId id="4234" r:id="rId41"/>
    <p:sldId id="4236" r:id="rId42"/>
    <p:sldId id="4237" r:id="rId43"/>
    <p:sldId id="2213" r:id="rId44"/>
    <p:sldId id="2214" r:id="rId45"/>
    <p:sldId id="2245" r:id="rId46"/>
    <p:sldId id="2216" r:id="rId47"/>
    <p:sldId id="2250" r:id="rId48"/>
    <p:sldId id="2217" r:id="rId49"/>
    <p:sldId id="368" r:id="rId50"/>
    <p:sldId id="4238" r:id="rId51"/>
    <p:sldId id="4239" r:id="rId52"/>
    <p:sldId id="4240" r:id="rId53"/>
    <p:sldId id="4241" r:id="rId54"/>
    <p:sldId id="4246" r:id="rId55"/>
    <p:sldId id="4243" r:id="rId56"/>
    <p:sldId id="4244" r:id="rId57"/>
    <p:sldId id="2221" r:id="rId58"/>
    <p:sldId id="2222" r:id="rId59"/>
    <p:sldId id="2224" r:id="rId60"/>
    <p:sldId id="2226" r:id="rId61"/>
    <p:sldId id="2227" r:id="rId62"/>
    <p:sldId id="762" r:id="rId63"/>
    <p:sldId id="763" r:id="rId64"/>
    <p:sldId id="1021" r:id="rId65"/>
    <p:sldId id="2228" r:id="rId66"/>
    <p:sldId id="2125" r:id="rId67"/>
    <p:sldId id="4247" r:id="rId68"/>
    <p:sldId id="2229" r:id="rId69"/>
    <p:sldId id="2223" r:id="rId70"/>
    <p:sldId id="2230" r:id="rId71"/>
    <p:sldId id="2616" r:id="rId72"/>
    <p:sldId id="2617" r:id="rId73"/>
    <p:sldId id="2618" r:id="rId74"/>
    <p:sldId id="2234" r:id="rId75"/>
    <p:sldId id="2235" r:id="rId76"/>
    <p:sldId id="2158" r:id="rId77"/>
    <p:sldId id="2159" r:id="rId78"/>
    <p:sldId id="2166" r:id="rId79"/>
    <p:sldId id="4015" r:id="rId80"/>
    <p:sldId id="2225" r:id="rId81"/>
    <p:sldId id="22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17"/>
    <p:restoredTop sz="65732" autoAdjust="0"/>
  </p:normalViewPr>
  <p:slideViewPr>
    <p:cSldViewPr snapToGrid="0" snapToObjects="1">
      <p:cViewPr varScale="1">
        <p:scale>
          <a:sx n="68" d="100"/>
          <a:sy n="68" d="100"/>
        </p:scale>
        <p:origin x="4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575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831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54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539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72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99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107+</a:t>
            </a:r>
          </a:p>
          <a:p>
            <a:endParaRPr lang="en-US" dirty="0"/>
          </a:p>
          <a:p>
            <a:r>
              <a:rPr lang="en-US" dirty="0"/>
              <a:t>U represents the /</a:t>
            </a:r>
            <a:r>
              <a:rPr lang="en-US" dirty="0" err="1"/>
              <a:t>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24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108+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UI represents the /</a:t>
            </a:r>
            <a:r>
              <a:rPr lang="en-US" dirty="0" err="1"/>
              <a:t>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62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108+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UI represents the /</a:t>
            </a:r>
            <a:r>
              <a:rPr lang="en-US" dirty="0" err="1"/>
              <a:t>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218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109+</a:t>
            </a:r>
          </a:p>
          <a:p>
            <a:endParaRPr lang="en-US" dirty="0"/>
          </a:p>
          <a:p>
            <a:r>
              <a:rPr lang="en-US" dirty="0"/>
              <a:t>S represents the /sh/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Depending on dialect, URE represents the /or/ sound. </a:t>
            </a:r>
          </a:p>
          <a:p>
            <a:r>
              <a:rPr lang="en-US" dirty="0"/>
              <a:t>Depending on dialect, U represents the /ū/ sound or UR represents the /er/ sound in which 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4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922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87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42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94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89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91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76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64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03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73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25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0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95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70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07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9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4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6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>
                <a:solidFill>
                  <a:srgbClr val="E05436"/>
                </a:solidFill>
                <a:latin typeface="Century Gothic" panose="020B0502020202020204" pitchFamily="34" charset="0"/>
              </a:rPr>
              <a:t>Lesson 109</a:t>
            </a:r>
            <a:endParaRPr lang="en-US" sz="6000" b="1" dirty="0">
              <a:solidFill>
                <a:srgbClr val="E0543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Drop -e Rule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724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3615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77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309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120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95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394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38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0571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7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8092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993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121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0835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626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augh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297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BC4E1AE8-9BF7-C8AB-6023-DB42319A5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302" y="1415653"/>
            <a:ext cx="22207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-er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2EAC059-2AAB-5533-4750-BD8F920B6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132" y="1415653"/>
            <a:ext cx="22207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93E04EE-2F92-7306-4BF4-1DCA33243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302" y="3654920"/>
            <a:ext cx="22207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-ed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A4C0D763-C104-47FE-0AF9-6309BF3AE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131" y="3654920"/>
            <a:ext cx="239437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-ing</a:t>
            </a:r>
          </a:p>
        </p:txBody>
      </p:sp>
    </p:spTree>
    <p:extLst>
      <p:ext uri="{BB962C8B-B14F-4D97-AF65-F5344CB8AC3E}">
        <p14:creationId xmlns:p14="http://schemas.microsoft.com/office/powerpoint/2010/main" val="851763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42041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884B6C-8C22-CD45-A561-D6319FD45E6F}"/>
              </a:ext>
            </a:extLst>
          </p:cNvPr>
          <p:cNvSpPr/>
          <p:nvPr/>
        </p:nvSpPr>
        <p:spPr>
          <a:xfrm>
            <a:off x="469060" y="1949046"/>
            <a:ext cx="265915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CE2D3E-A4A3-1D4F-AEF2-2C156948A938}"/>
              </a:ext>
            </a:extLst>
          </p:cNvPr>
          <p:cNvSpPr/>
          <p:nvPr/>
        </p:nvSpPr>
        <p:spPr>
          <a:xfrm>
            <a:off x="6237519" y="2044732"/>
            <a:ext cx="2437421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1CD906-1DC2-BA45-97A6-E349E15D3A8D}"/>
              </a:ext>
            </a:extLst>
          </p:cNvPr>
          <p:cNvSpPr/>
          <p:nvPr/>
        </p:nvSpPr>
        <p:spPr>
          <a:xfrm>
            <a:off x="4646634" y="2388540"/>
            <a:ext cx="961079" cy="1040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B8917A-68C6-E531-62D1-413118EA8BE5}"/>
              </a:ext>
            </a:extLst>
          </p:cNvPr>
          <p:cNvSpPr/>
          <p:nvPr/>
        </p:nvSpPr>
        <p:spPr>
          <a:xfrm>
            <a:off x="2874398" y="1949045"/>
            <a:ext cx="1110346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6278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L 0.20677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-0.16111 -0.012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884B6C-8C22-CD45-A561-D6319FD45E6F}"/>
              </a:ext>
            </a:extLst>
          </p:cNvPr>
          <p:cNvSpPr/>
          <p:nvPr/>
        </p:nvSpPr>
        <p:spPr>
          <a:xfrm>
            <a:off x="1010652" y="1949046"/>
            <a:ext cx="2117559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CE2D3E-A4A3-1D4F-AEF2-2C156948A938}"/>
              </a:ext>
            </a:extLst>
          </p:cNvPr>
          <p:cNvSpPr/>
          <p:nvPr/>
        </p:nvSpPr>
        <p:spPr>
          <a:xfrm>
            <a:off x="6269603" y="2044732"/>
            <a:ext cx="2437421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1CD906-1DC2-BA45-97A6-E349E15D3A8D}"/>
              </a:ext>
            </a:extLst>
          </p:cNvPr>
          <p:cNvSpPr/>
          <p:nvPr/>
        </p:nvSpPr>
        <p:spPr>
          <a:xfrm>
            <a:off x="4646634" y="2388540"/>
            <a:ext cx="961079" cy="1040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B8917A-68C6-E531-62D1-413118EA8BE5}"/>
              </a:ext>
            </a:extLst>
          </p:cNvPr>
          <p:cNvSpPr/>
          <p:nvPr/>
        </p:nvSpPr>
        <p:spPr>
          <a:xfrm>
            <a:off x="2874398" y="1949045"/>
            <a:ext cx="1110346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11588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0.20677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-0.16111 -0.012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884B6C-8C22-CD45-A561-D6319FD45E6F}"/>
              </a:ext>
            </a:extLst>
          </p:cNvPr>
          <p:cNvSpPr/>
          <p:nvPr/>
        </p:nvSpPr>
        <p:spPr>
          <a:xfrm>
            <a:off x="224130" y="784427"/>
            <a:ext cx="2470083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832AAB-298E-1941-8BD4-296A6449BEB1}"/>
              </a:ext>
            </a:extLst>
          </p:cNvPr>
          <p:cNvSpPr/>
          <p:nvPr/>
        </p:nvSpPr>
        <p:spPr>
          <a:xfrm>
            <a:off x="224130" y="2162451"/>
            <a:ext cx="3057912" cy="87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safe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1F818-9F2C-C14B-86E2-CD3E9141DF1B}"/>
              </a:ext>
            </a:extLst>
          </p:cNvPr>
          <p:cNvSpPr/>
          <p:nvPr/>
        </p:nvSpPr>
        <p:spPr>
          <a:xfrm>
            <a:off x="224130" y="3540474"/>
            <a:ext cx="3057912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45F11E-D9B0-204D-9568-9F46C3C52B41}"/>
              </a:ext>
            </a:extLst>
          </p:cNvPr>
          <p:cNvSpPr/>
          <p:nvPr/>
        </p:nvSpPr>
        <p:spPr>
          <a:xfrm>
            <a:off x="224130" y="4918498"/>
            <a:ext cx="3057912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4D7AB3-04DA-5446-A614-D60ECA83F58C}"/>
              </a:ext>
            </a:extLst>
          </p:cNvPr>
          <p:cNvSpPr/>
          <p:nvPr/>
        </p:nvSpPr>
        <p:spPr>
          <a:xfrm>
            <a:off x="2633554" y="945732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D13C64-C2A4-2247-9EA9-A862D4CFF392}"/>
              </a:ext>
            </a:extLst>
          </p:cNvPr>
          <p:cNvSpPr/>
          <p:nvPr/>
        </p:nvSpPr>
        <p:spPr>
          <a:xfrm>
            <a:off x="2633553" y="2325913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1C0732-7E83-044C-9E7D-ED21FE3EB744}"/>
              </a:ext>
            </a:extLst>
          </p:cNvPr>
          <p:cNvSpPr/>
          <p:nvPr/>
        </p:nvSpPr>
        <p:spPr>
          <a:xfrm>
            <a:off x="2633552" y="3622205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CB2FC0-6E87-C04D-AC0F-DD186D401F4A}"/>
              </a:ext>
            </a:extLst>
          </p:cNvPr>
          <p:cNvSpPr/>
          <p:nvPr/>
        </p:nvSpPr>
        <p:spPr>
          <a:xfrm>
            <a:off x="2633551" y="4918497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FAF11B-918F-7542-8B03-3EE891A495DB}"/>
              </a:ext>
            </a:extLst>
          </p:cNvPr>
          <p:cNvSpPr/>
          <p:nvPr/>
        </p:nvSpPr>
        <p:spPr>
          <a:xfrm>
            <a:off x="3543295" y="781189"/>
            <a:ext cx="1208316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A8FD0-E3BA-D941-893A-F895A9040329}"/>
              </a:ext>
            </a:extLst>
          </p:cNvPr>
          <p:cNvSpPr/>
          <p:nvPr/>
        </p:nvSpPr>
        <p:spPr>
          <a:xfrm>
            <a:off x="3543297" y="2160291"/>
            <a:ext cx="1371600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7482B1-76F3-C541-9B37-190C381AD54F}"/>
              </a:ext>
            </a:extLst>
          </p:cNvPr>
          <p:cNvSpPr/>
          <p:nvPr/>
        </p:nvSpPr>
        <p:spPr>
          <a:xfrm>
            <a:off x="3543297" y="3540471"/>
            <a:ext cx="1371600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64DAF5-567D-D442-8B5D-185EDDA036CF}"/>
              </a:ext>
            </a:extLst>
          </p:cNvPr>
          <p:cNvSpPr/>
          <p:nvPr/>
        </p:nvSpPr>
        <p:spPr>
          <a:xfrm>
            <a:off x="3543295" y="4918495"/>
            <a:ext cx="1371600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2A9E1-45B8-D544-8F9C-2C2C02A31574}"/>
              </a:ext>
            </a:extLst>
          </p:cNvPr>
          <p:cNvSpPr/>
          <p:nvPr/>
        </p:nvSpPr>
        <p:spPr>
          <a:xfrm>
            <a:off x="5283446" y="945732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5DE6DE-2F75-CB4F-9E9C-6A2E2761E537}"/>
              </a:ext>
            </a:extLst>
          </p:cNvPr>
          <p:cNvSpPr/>
          <p:nvPr/>
        </p:nvSpPr>
        <p:spPr>
          <a:xfrm>
            <a:off x="5283445" y="2325913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5EC83C-8B0C-7C41-AE94-7EE486C51713}"/>
              </a:ext>
            </a:extLst>
          </p:cNvPr>
          <p:cNvSpPr/>
          <p:nvPr/>
        </p:nvSpPr>
        <p:spPr>
          <a:xfrm>
            <a:off x="5283444" y="3622205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ECE8A-8FC6-CF4F-8FED-D52B23992C94}"/>
              </a:ext>
            </a:extLst>
          </p:cNvPr>
          <p:cNvSpPr/>
          <p:nvPr/>
        </p:nvSpPr>
        <p:spPr>
          <a:xfrm>
            <a:off x="5283443" y="4918497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EDA513-C659-AC44-A2A7-2D75163B200F}"/>
              </a:ext>
            </a:extLst>
          </p:cNvPr>
          <p:cNvSpPr/>
          <p:nvPr/>
        </p:nvSpPr>
        <p:spPr>
          <a:xfrm>
            <a:off x="5927270" y="784424"/>
            <a:ext cx="2743201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brav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B99BB6-EF66-4842-8E27-8534B444727D}"/>
              </a:ext>
            </a:extLst>
          </p:cNvPr>
          <p:cNvSpPr/>
          <p:nvPr/>
        </p:nvSpPr>
        <p:spPr>
          <a:xfrm>
            <a:off x="5927270" y="2162448"/>
            <a:ext cx="3057912" cy="87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saf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B85ECF-347B-FD48-A673-E421F21F4343}"/>
              </a:ext>
            </a:extLst>
          </p:cNvPr>
          <p:cNvSpPr/>
          <p:nvPr/>
        </p:nvSpPr>
        <p:spPr>
          <a:xfrm>
            <a:off x="5927270" y="3540471"/>
            <a:ext cx="3057912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trad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2137D0-BEB3-334A-9CE1-880B58BFCD97}"/>
              </a:ext>
            </a:extLst>
          </p:cNvPr>
          <p:cNvSpPr/>
          <p:nvPr/>
        </p:nvSpPr>
        <p:spPr>
          <a:xfrm>
            <a:off x="5927270" y="4918495"/>
            <a:ext cx="3057912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152088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9" grpId="0"/>
      <p:bldP spid="30" grpId="0"/>
      <p:bldP spid="31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1311161" y="2519847"/>
            <a:ext cx="652167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shining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33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6850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braver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3034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49016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largest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15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109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Drop -e Rule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22946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joked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9130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hoping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20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22946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biting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9130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sliding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03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109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Drop -e Rule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BC4E1AE8-9BF7-C8AB-6023-DB42319A5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302" y="1415653"/>
            <a:ext cx="22207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-er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2EAC059-2AAB-5533-4750-BD8F920B6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132" y="1415653"/>
            <a:ext cx="22207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93E04EE-2F92-7306-4BF4-1DCA33243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302" y="3654920"/>
            <a:ext cx="22207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-ed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A4C0D763-C104-47FE-0AF9-6309BF3AE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131" y="3654920"/>
            <a:ext cx="239437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-ing</a:t>
            </a:r>
          </a:p>
        </p:txBody>
      </p:sp>
    </p:spTree>
    <p:extLst>
      <p:ext uri="{BB962C8B-B14F-4D97-AF65-F5344CB8AC3E}">
        <p14:creationId xmlns:p14="http://schemas.microsoft.com/office/powerpoint/2010/main" val="2205782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55269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884B6C-8C22-CD45-A561-D6319FD45E6F}"/>
              </a:ext>
            </a:extLst>
          </p:cNvPr>
          <p:cNvSpPr/>
          <p:nvPr/>
        </p:nvSpPr>
        <p:spPr>
          <a:xfrm>
            <a:off x="469060" y="1949046"/>
            <a:ext cx="265915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CE2D3E-A4A3-1D4F-AEF2-2C156948A938}"/>
              </a:ext>
            </a:extLst>
          </p:cNvPr>
          <p:cNvSpPr/>
          <p:nvPr/>
        </p:nvSpPr>
        <p:spPr>
          <a:xfrm>
            <a:off x="6237519" y="2044732"/>
            <a:ext cx="2437421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1CD906-1DC2-BA45-97A6-E349E15D3A8D}"/>
              </a:ext>
            </a:extLst>
          </p:cNvPr>
          <p:cNvSpPr/>
          <p:nvPr/>
        </p:nvSpPr>
        <p:spPr>
          <a:xfrm>
            <a:off x="4646634" y="2388540"/>
            <a:ext cx="961079" cy="1040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B8917A-68C6-E531-62D1-413118EA8BE5}"/>
              </a:ext>
            </a:extLst>
          </p:cNvPr>
          <p:cNvSpPr/>
          <p:nvPr/>
        </p:nvSpPr>
        <p:spPr>
          <a:xfrm>
            <a:off x="2874398" y="1949045"/>
            <a:ext cx="1110346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5419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L 0.20677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-0.16111 -0.012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884B6C-8C22-CD45-A561-D6319FD45E6F}"/>
              </a:ext>
            </a:extLst>
          </p:cNvPr>
          <p:cNvSpPr/>
          <p:nvPr/>
        </p:nvSpPr>
        <p:spPr>
          <a:xfrm>
            <a:off x="1010652" y="1949046"/>
            <a:ext cx="2117559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CE2D3E-A4A3-1D4F-AEF2-2C156948A938}"/>
              </a:ext>
            </a:extLst>
          </p:cNvPr>
          <p:cNvSpPr/>
          <p:nvPr/>
        </p:nvSpPr>
        <p:spPr>
          <a:xfrm>
            <a:off x="6269603" y="2044732"/>
            <a:ext cx="2437421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1CD906-1DC2-BA45-97A6-E349E15D3A8D}"/>
              </a:ext>
            </a:extLst>
          </p:cNvPr>
          <p:cNvSpPr/>
          <p:nvPr/>
        </p:nvSpPr>
        <p:spPr>
          <a:xfrm>
            <a:off x="4646634" y="2388540"/>
            <a:ext cx="961079" cy="1040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B8917A-68C6-E531-62D1-413118EA8BE5}"/>
              </a:ext>
            </a:extLst>
          </p:cNvPr>
          <p:cNvSpPr/>
          <p:nvPr/>
        </p:nvSpPr>
        <p:spPr>
          <a:xfrm>
            <a:off x="2874398" y="1949045"/>
            <a:ext cx="1110346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941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0.20677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-0.16111 -0.012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884B6C-8C22-CD45-A561-D6319FD45E6F}"/>
              </a:ext>
            </a:extLst>
          </p:cNvPr>
          <p:cNvSpPr/>
          <p:nvPr/>
        </p:nvSpPr>
        <p:spPr>
          <a:xfrm>
            <a:off x="224130" y="784427"/>
            <a:ext cx="2470083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832AAB-298E-1941-8BD4-296A6449BEB1}"/>
              </a:ext>
            </a:extLst>
          </p:cNvPr>
          <p:cNvSpPr/>
          <p:nvPr/>
        </p:nvSpPr>
        <p:spPr>
          <a:xfrm>
            <a:off x="224130" y="2162451"/>
            <a:ext cx="3057912" cy="87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safe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1F818-9F2C-C14B-86E2-CD3E9141DF1B}"/>
              </a:ext>
            </a:extLst>
          </p:cNvPr>
          <p:cNvSpPr/>
          <p:nvPr/>
        </p:nvSpPr>
        <p:spPr>
          <a:xfrm>
            <a:off x="224130" y="3540474"/>
            <a:ext cx="3057912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45F11E-D9B0-204D-9568-9F46C3C52B41}"/>
              </a:ext>
            </a:extLst>
          </p:cNvPr>
          <p:cNvSpPr/>
          <p:nvPr/>
        </p:nvSpPr>
        <p:spPr>
          <a:xfrm>
            <a:off x="224130" y="4918498"/>
            <a:ext cx="3057912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4D7AB3-04DA-5446-A614-D60ECA83F58C}"/>
              </a:ext>
            </a:extLst>
          </p:cNvPr>
          <p:cNvSpPr/>
          <p:nvPr/>
        </p:nvSpPr>
        <p:spPr>
          <a:xfrm>
            <a:off x="2633554" y="945732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D13C64-C2A4-2247-9EA9-A862D4CFF392}"/>
              </a:ext>
            </a:extLst>
          </p:cNvPr>
          <p:cNvSpPr/>
          <p:nvPr/>
        </p:nvSpPr>
        <p:spPr>
          <a:xfrm>
            <a:off x="2633553" y="2325913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1C0732-7E83-044C-9E7D-ED21FE3EB744}"/>
              </a:ext>
            </a:extLst>
          </p:cNvPr>
          <p:cNvSpPr/>
          <p:nvPr/>
        </p:nvSpPr>
        <p:spPr>
          <a:xfrm>
            <a:off x="2633552" y="3622205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CB2FC0-6E87-C04D-AC0F-DD186D401F4A}"/>
              </a:ext>
            </a:extLst>
          </p:cNvPr>
          <p:cNvSpPr/>
          <p:nvPr/>
        </p:nvSpPr>
        <p:spPr>
          <a:xfrm>
            <a:off x="2633551" y="4918497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FAF11B-918F-7542-8B03-3EE891A495DB}"/>
              </a:ext>
            </a:extLst>
          </p:cNvPr>
          <p:cNvSpPr/>
          <p:nvPr/>
        </p:nvSpPr>
        <p:spPr>
          <a:xfrm>
            <a:off x="3543295" y="781189"/>
            <a:ext cx="1208316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A8FD0-E3BA-D941-893A-F895A9040329}"/>
              </a:ext>
            </a:extLst>
          </p:cNvPr>
          <p:cNvSpPr/>
          <p:nvPr/>
        </p:nvSpPr>
        <p:spPr>
          <a:xfrm>
            <a:off x="3543297" y="2160291"/>
            <a:ext cx="1371600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7482B1-76F3-C541-9B37-190C381AD54F}"/>
              </a:ext>
            </a:extLst>
          </p:cNvPr>
          <p:cNvSpPr/>
          <p:nvPr/>
        </p:nvSpPr>
        <p:spPr>
          <a:xfrm>
            <a:off x="3543297" y="3540471"/>
            <a:ext cx="1371600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64DAF5-567D-D442-8B5D-185EDDA036CF}"/>
              </a:ext>
            </a:extLst>
          </p:cNvPr>
          <p:cNvSpPr/>
          <p:nvPr/>
        </p:nvSpPr>
        <p:spPr>
          <a:xfrm>
            <a:off x="3543295" y="4918495"/>
            <a:ext cx="1371600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2A9E1-45B8-D544-8F9C-2C2C02A31574}"/>
              </a:ext>
            </a:extLst>
          </p:cNvPr>
          <p:cNvSpPr/>
          <p:nvPr/>
        </p:nvSpPr>
        <p:spPr>
          <a:xfrm>
            <a:off x="5283446" y="945732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5DE6DE-2F75-CB4F-9E9C-6A2E2761E537}"/>
              </a:ext>
            </a:extLst>
          </p:cNvPr>
          <p:cNvSpPr/>
          <p:nvPr/>
        </p:nvSpPr>
        <p:spPr>
          <a:xfrm>
            <a:off x="5283445" y="2325913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5EC83C-8B0C-7C41-AE94-7EE486C51713}"/>
              </a:ext>
            </a:extLst>
          </p:cNvPr>
          <p:cNvSpPr/>
          <p:nvPr/>
        </p:nvSpPr>
        <p:spPr>
          <a:xfrm>
            <a:off x="5283444" y="3622205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ECE8A-8FC6-CF4F-8FED-D52B23992C94}"/>
              </a:ext>
            </a:extLst>
          </p:cNvPr>
          <p:cNvSpPr/>
          <p:nvPr/>
        </p:nvSpPr>
        <p:spPr>
          <a:xfrm>
            <a:off x="5283443" y="4918497"/>
            <a:ext cx="643827" cy="71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EDA513-C659-AC44-A2A7-2D75163B200F}"/>
              </a:ext>
            </a:extLst>
          </p:cNvPr>
          <p:cNvSpPr/>
          <p:nvPr/>
        </p:nvSpPr>
        <p:spPr>
          <a:xfrm>
            <a:off x="5927270" y="784424"/>
            <a:ext cx="2743201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brav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B99BB6-EF66-4842-8E27-8534B444727D}"/>
              </a:ext>
            </a:extLst>
          </p:cNvPr>
          <p:cNvSpPr/>
          <p:nvPr/>
        </p:nvSpPr>
        <p:spPr>
          <a:xfrm>
            <a:off x="5927270" y="2162448"/>
            <a:ext cx="3057912" cy="87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saf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B85ECF-347B-FD48-A673-E421F21F4343}"/>
              </a:ext>
            </a:extLst>
          </p:cNvPr>
          <p:cNvSpPr/>
          <p:nvPr/>
        </p:nvSpPr>
        <p:spPr>
          <a:xfrm>
            <a:off x="5927270" y="3540471"/>
            <a:ext cx="3057912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trad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2137D0-BEB3-334A-9CE1-880B58BFCD97}"/>
              </a:ext>
            </a:extLst>
          </p:cNvPr>
          <p:cNvSpPr/>
          <p:nvPr/>
        </p:nvSpPr>
        <p:spPr>
          <a:xfrm>
            <a:off x="5927270" y="4918495"/>
            <a:ext cx="3057912" cy="87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28233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9" grpId="0"/>
      <p:bldP spid="30" grpId="0"/>
      <p:bldP spid="31" grpId="0"/>
      <p:bldP spid="3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22946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cuter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9130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cutest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62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22946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smiled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9130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smiling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36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busy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90970" y="407771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346BB-2F0E-45A4-92B6-86B5544114D0}"/>
              </a:ext>
            </a:extLst>
          </p:cNvPr>
          <p:cNvSpPr/>
          <p:nvPr/>
        </p:nvSpPr>
        <p:spPr>
          <a:xfrm>
            <a:off x="5620644" y="407771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62C0DF10-D280-FB4A-8300-26DF9CAF3DF1}"/>
              </a:ext>
            </a:extLst>
          </p:cNvPr>
          <p:cNvSpPr/>
          <p:nvPr/>
        </p:nvSpPr>
        <p:spPr>
          <a:xfrm>
            <a:off x="3914208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E7763B-FB58-9E4E-A7C7-7A14EEDAF723}"/>
              </a:ext>
            </a:extLst>
          </p:cNvPr>
          <p:cNvSpPr/>
          <p:nvPr/>
        </p:nvSpPr>
        <p:spPr>
          <a:xfrm>
            <a:off x="4859459" y="407771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2305A9-2A26-B8E9-56B5-96C928A387A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10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build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948934" y="407325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4E0A0F-C583-4E5F-B50F-1626505E4BF3}"/>
              </a:ext>
            </a:extLst>
          </p:cNvPr>
          <p:cNvSpPr/>
          <p:nvPr/>
        </p:nvSpPr>
        <p:spPr>
          <a:xfrm>
            <a:off x="4991066" y="407965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ABE43008-9B72-2E4B-AF91-EBB6B415AF99}"/>
              </a:ext>
            </a:extLst>
          </p:cNvPr>
          <p:cNvSpPr/>
          <p:nvPr/>
        </p:nvSpPr>
        <p:spPr>
          <a:xfrm>
            <a:off x="4065343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DC99B4-557F-3D4D-9D38-DAB4102BBD8D}"/>
              </a:ext>
            </a:extLst>
          </p:cNvPr>
          <p:cNvCxnSpPr>
            <a:cxnSpLocks/>
          </p:cNvCxnSpPr>
          <p:nvPr/>
        </p:nvCxnSpPr>
        <p:spPr>
          <a:xfrm>
            <a:off x="3981297" y="3929071"/>
            <a:ext cx="91444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97459DC-708C-6747-AA82-389C5B3E17D1}"/>
              </a:ext>
            </a:extLst>
          </p:cNvPr>
          <p:cNvSpPr/>
          <p:nvPr/>
        </p:nvSpPr>
        <p:spPr>
          <a:xfrm>
            <a:off x="5716435" y="407519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E9365D-3710-2BF5-034D-15BED894CA1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454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</a:t>
            </a:r>
            <a:r>
              <a:rPr kumimoji="0" lang="en-US" sz="11500" b="1" i="0" u="none" strike="noStrike" kern="1200" cap="none" spc="7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ilt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E3DA31-2D4D-8F48-9A95-FFEB907D8E39}"/>
              </a:ext>
            </a:extLst>
          </p:cNvPr>
          <p:cNvSpPr/>
          <p:nvPr/>
        </p:nvSpPr>
        <p:spPr>
          <a:xfrm>
            <a:off x="3183685" y="407325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8ED268-21F2-0143-8785-AD94FF5947DF}"/>
              </a:ext>
            </a:extLst>
          </p:cNvPr>
          <p:cNvSpPr/>
          <p:nvPr/>
        </p:nvSpPr>
        <p:spPr>
          <a:xfrm>
            <a:off x="5280626" y="407965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E7EFAF21-3BD3-194A-B45C-6003965ACA8B}"/>
              </a:ext>
            </a:extLst>
          </p:cNvPr>
          <p:cNvSpPr/>
          <p:nvPr/>
        </p:nvSpPr>
        <p:spPr>
          <a:xfrm>
            <a:off x="4354903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544963-4887-7B43-8D83-52307E64F504}"/>
              </a:ext>
            </a:extLst>
          </p:cNvPr>
          <p:cNvCxnSpPr>
            <a:cxnSpLocks/>
          </p:cNvCxnSpPr>
          <p:nvPr/>
        </p:nvCxnSpPr>
        <p:spPr>
          <a:xfrm>
            <a:off x="4282400" y="3977379"/>
            <a:ext cx="91444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8401530-0EDE-D441-82EE-18407960A824}"/>
              </a:ext>
            </a:extLst>
          </p:cNvPr>
          <p:cNvSpPr/>
          <p:nvPr/>
        </p:nvSpPr>
        <p:spPr>
          <a:xfrm>
            <a:off x="6005995" y="407519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8928D4-1299-9AA4-F72C-2544BD64FD2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654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sure</a:t>
            </a: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58181EC-40EE-F441-B443-B1C0D7589133}"/>
              </a:ext>
            </a:extLst>
          </p:cNvPr>
          <p:cNvSpPr/>
          <p:nvPr/>
        </p:nvSpPr>
        <p:spPr>
          <a:xfrm>
            <a:off x="3082697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8A0106A3-FA51-6C4D-8EAD-0F212789A92A}"/>
              </a:ext>
            </a:extLst>
          </p:cNvPr>
          <p:cNvSpPr/>
          <p:nvPr/>
        </p:nvSpPr>
        <p:spPr>
          <a:xfrm>
            <a:off x="4572000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627DD7-7FA6-1D21-AD2B-45B16771972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CF9BD5-3FAB-AF4B-3267-477C70CFB119}"/>
              </a:ext>
            </a:extLst>
          </p:cNvPr>
          <p:cNvCxnSpPr>
            <a:cxnSpLocks/>
          </p:cNvCxnSpPr>
          <p:nvPr/>
        </p:nvCxnSpPr>
        <p:spPr>
          <a:xfrm>
            <a:off x="4021319" y="3981730"/>
            <a:ext cx="188597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tar: 5 Points 8">
            <a:extLst>
              <a:ext uri="{FF2B5EF4-FFF2-40B4-BE49-F238E27FC236}">
                <a16:creationId xmlns:a16="http://schemas.microsoft.com/office/drawing/2014/main" id="{B22846A6-E84E-725C-6182-7EAC9D29636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0495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My father was hoping to come.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67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Who is the bravest in all the land?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9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you sure she is taking the safer way home?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48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Baker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Rashawn is a world class baker. He has been baking since he was a little boy. Every day you can find him dancing around the kitchen while making yummy treats. He also loves trading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tips with other bakers about how to make their dishes even better.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6"/>
            <a:ext cx="8105214" cy="536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day, Rashawn’s friend, Payton, came over to visit. Payton was hoping to taste some of Rashawn’s newest treats. “You’re right on time!” Rashawn called. “I was just taking a fresh pie out of the oven.” He cut two slices of pie and handed the larger slice to Payton. “I am sure you’re going to love it,”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Rashawn said smiling.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“Yuck!” Payton yelled as she tasted the pie. “What do you mean, yuck?” asked Rashawn, his smile fading, “You don’t like it?”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“Just joking!” Payton said with a grin. “This is the best pie I have ever tasted!” “Oh good,” Rashawn sighed as he sliced the rest of the pie up. “But next time, it would be nicer to say you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liked it from the start.”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948967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833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974</TotalTime>
  <Words>988</Words>
  <Application>Microsoft Office PowerPoint</Application>
  <PresentationFormat>On-screen Show (4:3)</PresentationFormat>
  <Paragraphs>207</Paragraphs>
  <Slides>80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45</cp:revision>
  <dcterms:created xsi:type="dcterms:W3CDTF">2022-06-06T14:24:31Z</dcterms:created>
  <dcterms:modified xsi:type="dcterms:W3CDTF">2024-12-20T08:21:49Z</dcterms:modified>
</cp:coreProperties>
</file>