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01" r:id="rId10"/>
    <p:sldId id="3602" r:id="rId11"/>
    <p:sldId id="3603" r:id="rId12"/>
    <p:sldId id="3604" r:id="rId13"/>
    <p:sldId id="3605" r:id="rId14"/>
    <p:sldId id="3606" r:id="rId15"/>
    <p:sldId id="3607" r:id="rId16"/>
    <p:sldId id="3608" r:id="rId17"/>
    <p:sldId id="3609" r:id="rId18"/>
    <p:sldId id="3610" r:id="rId19"/>
    <p:sldId id="3611" r:id="rId20"/>
    <p:sldId id="3612" r:id="rId21"/>
    <p:sldId id="3613" r:id="rId22"/>
    <p:sldId id="3614" r:id="rId23"/>
    <p:sldId id="3615" r:id="rId24"/>
    <p:sldId id="3616" r:id="rId25"/>
    <p:sldId id="3617" r:id="rId26"/>
    <p:sldId id="3618" r:id="rId27"/>
    <p:sldId id="3619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3686" r:id="rId36"/>
    <p:sldId id="3687" r:id="rId37"/>
    <p:sldId id="1066" r:id="rId38"/>
    <p:sldId id="3688" r:id="rId39"/>
    <p:sldId id="3689" r:id="rId40"/>
    <p:sldId id="4000" r:id="rId41"/>
    <p:sldId id="4233" r:id="rId42"/>
    <p:sldId id="4234" r:id="rId43"/>
    <p:sldId id="4235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4003" r:id="rId52"/>
    <p:sldId id="4004" r:id="rId53"/>
    <p:sldId id="4005" r:id="rId54"/>
    <p:sldId id="4006" r:id="rId55"/>
    <p:sldId id="4007" r:id="rId56"/>
    <p:sldId id="4236" r:id="rId57"/>
    <p:sldId id="4237" r:id="rId58"/>
    <p:sldId id="2221" r:id="rId59"/>
    <p:sldId id="2222" r:id="rId60"/>
    <p:sldId id="2224" r:id="rId61"/>
    <p:sldId id="2226" r:id="rId62"/>
    <p:sldId id="2227" r:id="rId63"/>
    <p:sldId id="760" r:id="rId64"/>
    <p:sldId id="1011" r:id="rId65"/>
    <p:sldId id="2228" r:id="rId66"/>
    <p:sldId id="2125" r:id="rId67"/>
    <p:sldId id="762" r:id="rId68"/>
    <p:sldId id="2229" r:id="rId69"/>
    <p:sldId id="2223" r:id="rId70"/>
    <p:sldId id="2230" r:id="rId71"/>
    <p:sldId id="2611" r:id="rId72"/>
    <p:sldId id="2610" r:id="rId73"/>
    <p:sldId id="2612" r:id="rId74"/>
    <p:sldId id="2234" r:id="rId75"/>
    <p:sldId id="2235" r:id="rId76"/>
    <p:sldId id="2158" r:id="rId77"/>
    <p:sldId id="2159" r:id="rId78"/>
    <p:sldId id="2166" r:id="rId79"/>
    <p:sldId id="4008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/>
    <p:restoredTop sz="78686"/>
  </p:normalViewPr>
  <p:slideViewPr>
    <p:cSldViewPr snapToGrid="0" snapToObjects="1">
      <p:cViewPr varScale="1">
        <p:scale>
          <a:sx n="63" d="100"/>
          <a:sy n="6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69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55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70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32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69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55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0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103+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 represents the /</a:t>
            </a:r>
            <a:r>
              <a:rPr lang="en-US" dirty="0" err="1"/>
              <a:t>ū</a:t>
            </a:r>
            <a:r>
              <a:rPr lang="en-US" dirty="0"/>
              <a:t>/ sound, which is only irregular because it come in the middle of a word (i.e., no silent e at the end, no UI vowel team).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07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103+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 represents the /</a:t>
            </a:r>
            <a:r>
              <a:rPr lang="en-US" dirty="0" err="1"/>
              <a:t>ū</a:t>
            </a:r>
            <a:r>
              <a:rPr lang="en-US" dirty="0"/>
              <a:t>/ sound, which is only irregular because it come in the middle of a word (i.e., no silent e at the end, no UI vowel team).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02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107+</a:t>
            </a:r>
          </a:p>
          <a:p>
            <a:endParaRPr lang="en-US" dirty="0"/>
          </a:p>
          <a:p>
            <a:r>
              <a:rPr lang="en-US" dirty="0"/>
              <a:t>U represents the /</a:t>
            </a:r>
            <a:r>
              <a:rPr lang="en-US" dirty="0" err="1"/>
              <a:t>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24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713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7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3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34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107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Doubling Rule -ed, -ing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79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6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5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53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95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674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25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69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21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16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8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426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881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7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augh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2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924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478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767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1">
            <a:extLst>
              <a:ext uri="{FF2B5EF4-FFF2-40B4-BE49-F238E27FC236}">
                <a16:creationId xmlns:a16="http://schemas.microsoft.com/office/drawing/2014/main" id="{74AA1038-56BF-8AB6-B715-664A2CFB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161" y="780510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-ed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ADFEFC2-2285-BD0F-CCAA-0C40E997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54" y="2413337"/>
            <a:ext cx="72338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verb tense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4D14309-2F65-5559-8C69-FA3172BB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023" y="780510"/>
            <a:ext cx="23865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-ing</a:t>
            </a:r>
          </a:p>
        </p:txBody>
      </p:sp>
    </p:spTree>
    <p:extLst>
      <p:ext uri="{BB962C8B-B14F-4D97-AF65-F5344CB8AC3E}">
        <p14:creationId xmlns:p14="http://schemas.microsoft.com/office/powerpoint/2010/main" val="25229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9DC42E-8BA6-A34A-9D1E-FD41E03F5F54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631270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4227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8160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1C2FB5-5B78-B05F-838D-207CE3DC1648}"/>
              </a:ext>
            </a:extLst>
          </p:cNvPr>
          <p:cNvSpPr/>
          <p:nvPr/>
        </p:nvSpPr>
        <p:spPr>
          <a:xfrm>
            <a:off x="1850064" y="846142"/>
            <a:ext cx="2721935" cy="15543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86FDE-37C5-6204-A25A-3FB02C962D49}"/>
              </a:ext>
            </a:extLst>
          </p:cNvPr>
          <p:cNvSpPr/>
          <p:nvPr/>
        </p:nvSpPr>
        <p:spPr>
          <a:xfrm>
            <a:off x="1850064" y="3852071"/>
            <a:ext cx="2721935" cy="1554299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2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Doubling Rule -ed, -ing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tapping</a:t>
            </a:r>
            <a:endParaRPr kumimoji="0" sz="1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269008" y="3870370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hopped</a:t>
            </a:r>
            <a:endParaRPr kumimoji="0" sz="1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sitting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rubbing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stopping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8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stirring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grabbed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hugged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99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34765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dropped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66094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planned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0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107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Doubling Rule -ed, -ing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1">
            <a:extLst>
              <a:ext uri="{FF2B5EF4-FFF2-40B4-BE49-F238E27FC236}">
                <a16:creationId xmlns:a16="http://schemas.microsoft.com/office/drawing/2014/main" id="{74AA1038-56BF-8AB6-B715-664A2CFB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161" y="780510"/>
            <a:ext cx="22207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-ed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ADFEFC2-2285-BD0F-CCAA-0C40E997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54" y="2413337"/>
            <a:ext cx="72338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verb tense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4D14309-2F65-5559-8C69-FA3172BB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023" y="780510"/>
            <a:ext cx="23865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-ing</a:t>
            </a:r>
          </a:p>
        </p:txBody>
      </p:sp>
    </p:spTree>
    <p:extLst>
      <p:ext uri="{BB962C8B-B14F-4D97-AF65-F5344CB8AC3E}">
        <p14:creationId xmlns:p14="http://schemas.microsoft.com/office/powerpoint/2010/main" val="1202698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9DC42E-8BA6-A34A-9D1E-FD41E03F5F54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792026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2149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8192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63ABB-B4B0-894E-8733-8241B4A79F1D}"/>
              </a:ext>
            </a:extLst>
          </p:cNvPr>
          <p:cNvSpPr/>
          <p:nvPr/>
        </p:nvSpPr>
        <p:spPr>
          <a:xfrm>
            <a:off x="1456662" y="672367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A0B17-B060-0844-824C-09F1CFE896CB}"/>
              </a:ext>
            </a:extLst>
          </p:cNvPr>
          <p:cNvSpPr/>
          <p:nvPr/>
        </p:nvSpPr>
        <p:spPr>
          <a:xfrm>
            <a:off x="3051545" y="2123996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D1645-229C-2748-A61B-07F65E85D750}"/>
              </a:ext>
            </a:extLst>
          </p:cNvPr>
          <p:cNvSpPr/>
          <p:nvPr/>
        </p:nvSpPr>
        <p:spPr>
          <a:xfrm>
            <a:off x="4465675" y="672367"/>
            <a:ext cx="2828260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E0758-DA5A-024F-BAB6-DE67A9DAE61A}"/>
              </a:ext>
            </a:extLst>
          </p:cNvPr>
          <p:cNvSpPr/>
          <p:nvPr/>
        </p:nvSpPr>
        <p:spPr>
          <a:xfrm>
            <a:off x="1456662" y="3678296"/>
            <a:ext cx="3636332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8BAB0-E2FB-7D4B-BEF5-CD76E955D998}"/>
              </a:ext>
            </a:extLst>
          </p:cNvPr>
          <p:cNvSpPr/>
          <p:nvPr/>
        </p:nvSpPr>
        <p:spPr>
          <a:xfrm>
            <a:off x="3051545" y="5129925"/>
            <a:ext cx="1158948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34674-C3D2-A543-ABC3-DC14263BEE5B}"/>
              </a:ext>
            </a:extLst>
          </p:cNvPr>
          <p:cNvSpPr/>
          <p:nvPr/>
        </p:nvSpPr>
        <p:spPr>
          <a:xfrm>
            <a:off x="4465674" y="3678296"/>
            <a:ext cx="3221663" cy="1728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0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1C2FB5-5B78-B05F-838D-207CE3DC1648}"/>
              </a:ext>
            </a:extLst>
          </p:cNvPr>
          <p:cNvSpPr/>
          <p:nvPr/>
        </p:nvSpPr>
        <p:spPr>
          <a:xfrm>
            <a:off x="1850064" y="846142"/>
            <a:ext cx="2721935" cy="15543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86FDE-37C5-6204-A25A-3FB02C962D49}"/>
              </a:ext>
            </a:extLst>
          </p:cNvPr>
          <p:cNvSpPr/>
          <p:nvPr/>
        </p:nvSpPr>
        <p:spPr>
          <a:xfrm>
            <a:off x="1850064" y="3852071"/>
            <a:ext cx="2721935" cy="1554299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8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34765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shopped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66094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begged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0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2347658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Century Gothic"/>
                <a:sym typeface="Century Gothic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lapping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966094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sitting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4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truth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9EA537DF-4ED9-4B42-969B-ADA11DF37F22}"/>
              </a:ext>
            </a:extLst>
          </p:cNvPr>
          <p:cNvSpPr/>
          <p:nvPr/>
        </p:nvSpPr>
        <p:spPr>
          <a:xfrm>
            <a:off x="4072182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AF601-CDE7-844A-93C3-72D3C012C4ED}"/>
              </a:ext>
            </a:extLst>
          </p:cNvPr>
          <p:cNvSpPr/>
          <p:nvPr/>
        </p:nvSpPr>
        <p:spPr>
          <a:xfrm>
            <a:off x="25428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16339C-BDDF-0C40-8E9A-172E743110EF}"/>
              </a:ext>
            </a:extLst>
          </p:cNvPr>
          <p:cNvSpPr/>
          <p:nvPr/>
        </p:nvSpPr>
        <p:spPr>
          <a:xfrm>
            <a:off x="32659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B3C8B5-01B3-6E40-8B2E-373012E301DE}"/>
              </a:ext>
            </a:extLst>
          </p:cNvPr>
          <p:cNvSpPr/>
          <p:nvPr/>
        </p:nvSpPr>
        <p:spPr>
          <a:xfrm>
            <a:off x="5263369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E616C8-1D3F-4CA0-3095-77D8C1E09AD1}"/>
              </a:ext>
            </a:extLst>
          </p:cNvPr>
          <p:cNvCxnSpPr>
            <a:cxnSpLocks/>
          </p:cNvCxnSpPr>
          <p:nvPr/>
        </p:nvCxnSpPr>
        <p:spPr>
          <a:xfrm>
            <a:off x="5006717" y="3918347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ECA51A1-C9C0-1E71-C9B1-E37398E177E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23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truly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278E194-6184-2146-A8C1-63D0F88DF8A3}"/>
              </a:ext>
            </a:extLst>
          </p:cNvPr>
          <p:cNvSpPr/>
          <p:nvPr/>
        </p:nvSpPr>
        <p:spPr>
          <a:xfrm>
            <a:off x="4129167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31A98-358D-B540-83F7-8712102616B7}"/>
              </a:ext>
            </a:extLst>
          </p:cNvPr>
          <p:cNvSpPr/>
          <p:nvPr/>
        </p:nvSpPr>
        <p:spPr>
          <a:xfrm>
            <a:off x="274098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0A65-A452-2244-A5EB-A8703054F45B}"/>
              </a:ext>
            </a:extLst>
          </p:cNvPr>
          <p:cNvSpPr/>
          <p:nvPr/>
        </p:nvSpPr>
        <p:spPr>
          <a:xfrm>
            <a:off x="346411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D8382-2AEF-2348-AABF-BF36B0B1B759}"/>
              </a:ext>
            </a:extLst>
          </p:cNvPr>
          <p:cNvSpPr/>
          <p:nvPr/>
        </p:nvSpPr>
        <p:spPr>
          <a:xfrm>
            <a:off x="4923570" y="407097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576EC-9037-C043-B0FD-CE90D66B244A}"/>
              </a:ext>
            </a:extLst>
          </p:cNvPr>
          <p:cNvSpPr/>
          <p:nvPr/>
        </p:nvSpPr>
        <p:spPr>
          <a:xfrm>
            <a:off x="563146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7DD2CC-B23A-DC40-231B-A1CB902DD69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9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0970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5620644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2C0DF10-D280-FB4A-8300-26DF9CAF3DF1}"/>
              </a:ext>
            </a:extLst>
          </p:cNvPr>
          <p:cNvSpPr/>
          <p:nvPr/>
        </p:nvSpPr>
        <p:spPr>
          <a:xfrm>
            <a:off x="3914208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7763B-FB58-9E4E-A7C7-7A14EEDAF723}"/>
              </a:ext>
            </a:extLst>
          </p:cNvPr>
          <p:cNvSpPr/>
          <p:nvPr/>
        </p:nvSpPr>
        <p:spPr>
          <a:xfrm>
            <a:off x="4859459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2305A9-2A26-B8E9-56B5-96C928A387A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CC3DC5CC-2E81-061A-A1FD-CE0B6017958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210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kids were skipping and running on the playground.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were busy shopping and chatting.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stopped jogging and fanned herself.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Busy Day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Edwin got home from work, he dropped his bag on the floor and plopped on the couch. What a busy day I had,” he sighed. “I am exhausted.” Edwin’s roommate walked in.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“What made your day so busy?” he asked. Edwin explained.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“It started this morning when I dropped off some letters at the post office. The line was so long that I ended up running late for work. Then, at work, I had so many meetings. It felt like they were never going to end. I planned to come home for lunch, but I was so busy I skipped that trip.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grabbed a sandwich and a drink from the store on the corner. As I was jogging back to the office, I tripped and dropped my drink. But I was too busy to go back and get new one. When my day was finally over, I hopped in my car and drove home.”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“What are you planning to do this evening?” Edwin’s roommate asked. “Nothing!” Edwin responded, “I will be sitting right here on this couch, resting.”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931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048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</TotalTime>
  <Words>968</Words>
  <Application>Microsoft Office PowerPoint</Application>
  <PresentationFormat>On-screen Show (4:3)</PresentationFormat>
  <Paragraphs>175</Paragraphs>
  <Slides>81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43</cp:revision>
  <dcterms:created xsi:type="dcterms:W3CDTF">2022-06-06T14:24:31Z</dcterms:created>
  <dcterms:modified xsi:type="dcterms:W3CDTF">2024-12-20T06:23:13Z</dcterms:modified>
</cp:coreProperties>
</file>