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8"/>
  </p:notesMasterIdLst>
  <p:sldIdLst>
    <p:sldId id="2247" r:id="rId3"/>
    <p:sldId id="2199" r:id="rId4"/>
    <p:sldId id="3049" r:id="rId5"/>
    <p:sldId id="2248" r:id="rId6"/>
    <p:sldId id="2240" r:id="rId7"/>
    <p:sldId id="2238" r:id="rId8"/>
    <p:sldId id="2241" r:id="rId9"/>
    <p:sldId id="2198" r:id="rId10"/>
    <p:sldId id="3561" r:id="rId11"/>
    <p:sldId id="3562" r:id="rId12"/>
    <p:sldId id="3563" r:id="rId13"/>
    <p:sldId id="3564" r:id="rId14"/>
    <p:sldId id="3565" r:id="rId15"/>
    <p:sldId id="3566" r:id="rId16"/>
    <p:sldId id="3567" r:id="rId17"/>
    <p:sldId id="3568" r:id="rId18"/>
    <p:sldId id="3569" r:id="rId19"/>
    <p:sldId id="3570" r:id="rId20"/>
    <p:sldId id="3571" r:id="rId21"/>
    <p:sldId id="3572" r:id="rId22"/>
    <p:sldId id="3573" r:id="rId23"/>
    <p:sldId id="3574" r:id="rId24"/>
    <p:sldId id="3575" r:id="rId25"/>
    <p:sldId id="3576" r:id="rId26"/>
    <p:sldId id="3577" r:id="rId27"/>
    <p:sldId id="3578" r:id="rId28"/>
    <p:sldId id="3579" r:id="rId29"/>
    <p:sldId id="3580" r:id="rId30"/>
    <p:sldId id="2242" r:id="rId31"/>
    <p:sldId id="2200" r:id="rId32"/>
    <p:sldId id="2201" r:id="rId33"/>
    <p:sldId id="2243" r:id="rId34"/>
    <p:sldId id="2202" r:id="rId35"/>
    <p:sldId id="2244" r:id="rId36"/>
    <p:sldId id="2203" r:id="rId37"/>
    <p:sldId id="3669" r:id="rId38"/>
    <p:sldId id="3670" r:id="rId39"/>
    <p:sldId id="3671" r:id="rId40"/>
    <p:sldId id="3995" r:id="rId41"/>
    <p:sldId id="4235" r:id="rId42"/>
    <p:sldId id="4236" r:id="rId43"/>
    <p:sldId id="2213" r:id="rId44"/>
    <p:sldId id="2214" r:id="rId45"/>
    <p:sldId id="2245" r:id="rId46"/>
    <p:sldId id="2216" r:id="rId47"/>
    <p:sldId id="2250" r:id="rId48"/>
    <p:sldId id="2217" r:id="rId49"/>
    <p:sldId id="368" r:id="rId50"/>
    <p:sldId id="4244" r:id="rId51"/>
    <p:sldId id="4245" r:id="rId52"/>
    <p:sldId id="4242" r:id="rId53"/>
    <p:sldId id="4243" r:id="rId54"/>
    <p:sldId id="2221" r:id="rId55"/>
    <p:sldId id="2222" r:id="rId56"/>
    <p:sldId id="2224" r:id="rId57"/>
    <p:sldId id="2226" r:id="rId58"/>
    <p:sldId id="2227" r:id="rId59"/>
    <p:sldId id="758" r:id="rId60"/>
    <p:sldId id="4440" r:id="rId61"/>
    <p:sldId id="760" r:id="rId62"/>
    <p:sldId id="1011" r:id="rId63"/>
    <p:sldId id="2228" r:id="rId64"/>
    <p:sldId id="2223" r:id="rId65"/>
    <p:sldId id="2230" r:id="rId66"/>
    <p:sldId id="2604" r:id="rId67"/>
    <p:sldId id="2605" r:id="rId68"/>
    <p:sldId id="2606" r:id="rId69"/>
    <p:sldId id="2234" r:id="rId70"/>
    <p:sldId id="2235" r:id="rId71"/>
    <p:sldId id="2158" r:id="rId72"/>
    <p:sldId id="2159" r:id="rId73"/>
    <p:sldId id="2166" r:id="rId74"/>
    <p:sldId id="4000" r:id="rId75"/>
    <p:sldId id="2225" r:id="rId76"/>
    <p:sldId id="2236"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38"/>
    <p:restoredTop sz="78695"/>
  </p:normalViewPr>
  <p:slideViewPr>
    <p:cSldViewPr snapToGrid="0" snapToObjects="1">
      <p:cViewPr varScale="1">
        <p:scale>
          <a:sx n="63" d="100"/>
          <a:sy n="63" d="100"/>
        </p:scale>
        <p:origin x="468" y="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microsoft.com/office/2018/10/relationships/authors" Targe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57D2A166-70AC-41F5-B403-446218CDB00F}"/>
    <pc:docChg chg="modSld">
      <pc:chgData name="Nicole McCann" userId="g1WKfDIdJYHXcNcRNd7IJ7/zXXn0rqJ3UX88HPbqRkE=" providerId="None" clId="Web-{57D2A166-70AC-41F5-B403-446218CDB00F}" dt="2025-01-15T08:10:55.066" v="1"/>
      <pc:docMkLst>
        <pc:docMk/>
      </pc:docMkLst>
      <pc:sldChg chg="modNotes">
        <pc:chgData name="Nicole McCann" userId="g1WKfDIdJYHXcNcRNd7IJ7/zXXn0rqJ3UX88HPbqRkE=" providerId="None" clId="Web-{57D2A166-70AC-41F5-B403-446218CDB00F}" dt="2025-01-15T08:10:55.066" v="1"/>
        <pc:sldMkLst>
          <pc:docMk/>
          <pc:sldMk cId="3375561757" sldId="44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1/15/2025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35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OUR /</a:t>
            </a:r>
            <a:r>
              <a:rPr lang="en-US" sz="1800" dirty="0"/>
              <a:t>ə</a:t>
            </a:r>
            <a:r>
              <a:rPr lang="en-US" sz="1800" b="0" dirty="0">
                <a:effectLst/>
                <a:latin typeface="Gentona"/>
              </a:rPr>
              <a:t>/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7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76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544534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98052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22931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7097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68729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50951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73680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6003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545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62847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463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12460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26037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55842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1/15/2025</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47741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1/15/2025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1/15/2025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1/15/2025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740084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105</a:t>
            </a:r>
          </a:p>
          <a:p>
            <a:pPr algn="ctr"/>
            <a:r>
              <a:rPr lang="en-US" sz="60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361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56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867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50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832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85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596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213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03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02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2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973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8001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49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65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102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47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722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239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4619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72139" y="4032058"/>
            <a:ext cx="21956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5" name="TextBox 21">
            <a:extLst>
              <a:ext uri="{FF2B5EF4-FFF2-40B4-BE49-F238E27FC236}">
                <a16:creationId xmlns:a16="http://schemas.microsoft.com/office/drawing/2014/main" id="{D5EEC3D2-C4B8-2ECE-35C7-5B8FBADBD6F6}"/>
              </a:ext>
            </a:extLst>
          </p:cNvPr>
          <p:cNvSpPr txBox="1">
            <a:spLocks noChangeArrowheads="1"/>
          </p:cNvSpPr>
          <p:nvPr/>
        </p:nvSpPr>
        <p:spPr bwMode="auto">
          <a:xfrm>
            <a:off x="3531541" y="4032058"/>
            <a:ext cx="24934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8" name="TextBox 21">
            <a:extLst>
              <a:ext uri="{FF2B5EF4-FFF2-40B4-BE49-F238E27FC236}">
                <a16:creationId xmlns:a16="http://schemas.microsoft.com/office/drawing/2014/main" id="{A0A3E1B1-0616-1074-2908-ECE2F4C27D3A}"/>
              </a:ext>
            </a:extLst>
          </p:cNvPr>
          <p:cNvSpPr txBox="1">
            <a:spLocks noChangeArrowheads="1"/>
          </p:cNvSpPr>
          <p:nvPr/>
        </p:nvSpPr>
        <p:spPr bwMode="auto">
          <a:xfrm>
            <a:off x="6888005" y="4032058"/>
            <a:ext cx="18838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Tree>
    <p:extLst>
      <p:ext uri="{BB962C8B-B14F-4D97-AF65-F5344CB8AC3E}">
        <p14:creationId xmlns:p14="http://schemas.microsoft.com/office/powerpoint/2010/main" val="7934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8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agree = do not agree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80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 take apart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Tree>
    <p:extLst>
      <p:ext uri="{BB962C8B-B14F-4D97-AF65-F5344CB8AC3E}">
        <p14:creationId xmlns:p14="http://schemas.microsoft.com/office/powerpoint/2010/main" val="33934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826169" y="2519847"/>
            <a:ext cx="749166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disrespect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32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105</a:t>
            </a:r>
          </a:p>
          <a:p>
            <a:pPr algn="ctr"/>
            <a:r>
              <a:rPr lang="en-US" sz="48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dislodge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disorder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discount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63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disagree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disown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lvl="0" algn="ctr" defTabSz="914400">
              <a:lnSpc>
                <a:spcPct val="90000"/>
              </a:lnSpc>
              <a:buClr>
                <a:srgbClr val="000000"/>
              </a:buClr>
              <a:buSzPts val="5400"/>
              <a:defRPr/>
            </a:pPr>
            <a:r>
              <a:rPr lang="en-US" sz="8000" b="1" kern="0" dirty="0">
                <a:solidFill>
                  <a:srgbClr val="000000"/>
                </a:solidFill>
                <a:latin typeface="Century Gothic"/>
                <a:cs typeface="Arial"/>
                <a:sym typeface="Century Gothic"/>
              </a:rPr>
              <a:t>disinterested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28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105</a:t>
            </a:r>
          </a:p>
          <a:p>
            <a:pPr algn="ctr"/>
            <a:r>
              <a:rPr lang="en-US" sz="48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142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72139" y="4032058"/>
            <a:ext cx="21956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5" name="TextBox 21">
            <a:extLst>
              <a:ext uri="{FF2B5EF4-FFF2-40B4-BE49-F238E27FC236}">
                <a16:creationId xmlns:a16="http://schemas.microsoft.com/office/drawing/2014/main" id="{D5EEC3D2-C4B8-2ECE-35C7-5B8FBADBD6F6}"/>
              </a:ext>
            </a:extLst>
          </p:cNvPr>
          <p:cNvSpPr txBox="1">
            <a:spLocks noChangeArrowheads="1"/>
          </p:cNvSpPr>
          <p:nvPr/>
        </p:nvSpPr>
        <p:spPr bwMode="auto">
          <a:xfrm>
            <a:off x="3531541" y="4032058"/>
            <a:ext cx="24934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8" name="TextBox 21">
            <a:extLst>
              <a:ext uri="{FF2B5EF4-FFF2-40B4-BE49-F238E27FC236}">
                <a16:creationId xmlns:a16="http://schemas.microsoft.com/office/drawing/2014/main" id="{A0A3E1B1-0616-1074-2908-ECE2F4C27D3A}"/>
              </a:ext>
            </a:extLst>
          </p:cNvPr>
          <p:cNvSpPr txBox="1">
            <a:spLocks noChangeArrowheads="1"/>
          </p:cNvSpPr>
          <p:nvPr/>
        </p:nvSpPr>
        <p:spPr bwMode="auto">
          <a:xfrm>
            <a:off x="6888005" y="4032058"/>
            <a:ext cx="18838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Tree>
    <p:extLst>
      <p:ext uri="{BB962C8B-B14F-4D97-AF65-F5344CB8AC3E}">
        <p14:creationId xmlns:p14="http://schemas.microsoft.com/office/powerpoint/2010/main" val="27721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8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agree = do not agree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80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 take apart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Tree>
    <p:extLst>
      <p:ext uri="{BB962C8B-B14F-4D97-AF65-F5344CB8AC3E}">
        <p14:creationId xmlns:p14="http://schemas.microsoft.com/office/powerpoint/2010/main" val="28236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dislike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discount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disorder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disconnect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25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err="1">
                <a:ln>
                  <a:noFill/>
                </a:ln>
                <a:solidFill>
                  <a:prstClr val="black"/>
                </a:solidFill>
                <a:effectLst/>
                <a:uLnTx/>
                <a:uFillTx/>
                <a:latin typeface="Century Gothic"/>
                <a:ea typeface="+mn-ea"/>
                <a:cs typeface="+mn-cs"/>
              </a:rPr>
              <a:t>honour</a:t>
            </a:r>
            <a:endParaRPr kumimoji="0" lang="en-US" sz="11500" b="1" i="0" u="none" strike="noStrike" kern="1200" cap="none" spc="300" normalizeH="0" baseline="0" noProof="0" dirty="0">
              <a:ln>
                <a:noFill/>
              </a:ln>
              <a:solidFill>
                <a:prstClr val="black"/>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20533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01776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00439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196840" y="3893953"/>
            <a:ext cx="18288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154036"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561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Mum will disinfect the toys before the baby plays with them.</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Jay and I disagree about what to eat for lunch.</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0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a:t>
            </a:r>
            <a:r>
              <a:rPr kumimoji="0" lang="en-US" sz="5400" b="1" i="0" u="none" strike="noStrike" kern="1200" cap="none" spc="0" normalizeH="0" baseline="0" noProof="0" dirty="0" err="1">
                <a:ln>
                  <a:noFill/>
                </a:ln>
                <a:solidFill>
                  <a:prstClr val="black"/>
                </a:solidFill>
                <a:effectLst/>
                <a:uLnTx/>
                <a:uFillTx/>
                <a:latin typeface="Century Gothic"/>
                <a:ea typeface="Century Gothic"/>
                <a:cs typeface="Century Gothic"/>
                <a:sym typeface="Century Gothic"/>
              </a:rPr>
              <a:t>WiFi</a:t>
            </a: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 got disconnected so I could not play the videogame. </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Poppy the Gamer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Poppy enjoys playing video games. She is so talented that she plays in events against other gamers and wins quite a bit. The only problem is that her video game console is old. She needs an</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update. Her mum disagrees. Mum thinks the old console works just fine.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386080"/>
            <a:ext cx="8105214" cy="393174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don’t understand,” explained Poppy, “it is so old that it will disqualify me from playing in some events. I am at a huge disadvantage with this console.” Mum understood, but the truth was that a new console was just too expensive. Poppy was so disappointed.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386080"/>
            <a:ext cx="8105214" cy="393174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Some weeks later, Mum had a surprise for Poppy. “What is this?” Poppy asked, looking at a big bag. “Open it and find out,” said Mum with a smirk. It was the new console! And a brand-new game. “It was on sale,” Mum explained. “At the discounted price, we could afford it. Plus, I told the clerk that you compete, so he threw in this new game for free.”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6720"/>
            <a:ext cx="8105214" cy="389110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Poppy was elated. She gave mum a huge hug and rushed up to her room with the bag. She disconnected her old console and connected the new one. It was amazing! The graphics were so much better, and the new game was more of a challenge. </a:t>
            </a:r>
            <a:r>
              <a:rPr lang="en-US" sz="3200">
                <a:solidFill>
                  <a:prstClr val="black"/>
                </a:solidFill>
                <a:latin typeface="Century Gothic"/>
                <a:ea typeface="Century Gothic"/>
                <a:cs typeface="Century Gothic"/>
                <a:sym typeface="Century Gothic"/>
              </a:rPr>
              <a:t>Poppy now </a:t>
            </a:r>
            <a:r>
              <a:rPr lang="en-US" sz="3200" dirty="0">
                <a:solidFill>
                  <a:prstClr val="black"/>
                </a:solidFill>
                <a:latin typeface="Century Gothic"/>
                <a:ea typeface="Century Gothic"/>
                <a:cs typeface="Century Gothic"/>
                <a:sym typeface="Century Gothic"/>
              </a:rPr>
              <a:t>had everything she needed to compete with the </a:t>
            </a:r>
            <a:r>
              <a:rPr lang="en-US" sz="3200">
                <a:solidFill>
                  <a:prstClr val="black"/>
                </a:solidFill>
                <a:latin typeface="Century Gothic"/>
                <a:ea typeface="Century Gothic"/>
                <a:cs typeface="Century Gothic"/>
                <a:sym typeface="Century Gothic"/>
              </a:rPr>
              <a:t>best players around</a:t>
            </a:r>
            <a:r>
              <a:rPr lang="en-US" sz="3200" dirty="0">
                <a:solidFill>
                  <a:prstClr val="black"/>
                </a:solidFill>
                <a:latin typeface="Century Gothic"/>
                <a:ea typeface="Century Gothic"/>
                <a:cs typeface="Century Gothic"/>
                <a:sym typeface="Century Gothic"/>
              </a:rPr>
              <a:t>. </a:t>
            </a:r>
          </a:p>
        </p:txBody>
      </p:sp>
    </p:spTree>
    <p:extLst>
      <p:ext uri="{BB962C8B-B14F-4D97-AF65-F5344CB8AC3E}">
        <p14:creationId xmlns:p14="http://schemas.microsoft.com/office/powerpoint/2010/main" val="2257482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7088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1002</Words>
  <Application>Microsoft Office PowerPoint</Application>
  <PresentationFormat>On-screen Show (4:3)</PresentationFormat>
  <Paragraphs>141</Paragraphs>
  <Slides>75</Slides>
  <Notes>28</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48</cp:revision>
  <dcterms:created xsi:type="dcterms:W3CDTF">2022-06-06T14:24:31Z</dcterms:created>
  <dcterms:modified xsi:type="dcterms:W3CDTF">2025-01-15T08:10:55Z</dcterms:modified>
</cp:coreProperties>
</file>