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82"/>
  </p:notesMasterIdLst>
  <p:sldIdLst>
    <p:sldId id="2247" r:id="rId3"/>
    <p:sldId id="2199" r:id="rId4"/>
    <p:sldId id="3049" r:id="rId5"/>
    <p:sldId id="2248" r:id="rId6"/>
    <p:sldId id="2240" r:id="rId7"/>
    <p:sldId id="2238" r:id="rId8"/>
    <p:sldId id="2241" r:id="rId9"/>
    <p:sldId id="2198" r:id="rId10"/>
    <p:sldId id="3541" r:id="rId11"/>
    <p:sldId id="3542" r:id="rId12"/>
    <p:sldId id="3543" r:id="rId13"/>
    <p:sldId id="3544" r:id="rId14"/>
    <p:sldId id="3545" r:id="rId15"/>
    <p:sldId id="3546" r:id="rId16"/>
    <p:sldId id="3547" r:id="rId17"/>
    <p:sldId id="3548" r:id="rId18"/>
    <p:sldId id="3549" r:id="rId19"/>
    <p:sldId id="3550" r:id="rId20"/>
    <p:sldId id="3551" r:id="rId21"/>
    <p:sldId id="3552" r:id="rId22"/>
    <p:sldId id="3553" r:id="rId23"/>
    <p:sldId id="3554" r:id="rId24"/>
    <p:sldId id="3555" r:id="rId25"/>
    <p:sldId id="3556" r:id="rId26"/>
    <p:sldId id="3557" r:id="rId27"/>
    <p:sldId id="3558" r:id="rId28"/>
    <p:sldId id="3559" r:id="rId29"/>
    <p:sldId id="3560" r:id="rId30"/>
    <p:sldId id="2242" r:id="rId31"/>
    <p:sldId id="2200" r:id="rId32"/>
    <p:sldId id="2201" r:id="rId33"/>
    <p:sldId id="2243" r:id="rId34"/>
    <p:sldId id="2202" r:id="rId35"/>
    <p:sldId id="2244" r:id="rId36"/>
    <p:sldId id="2203" r:id="rId37"/>
    <p:sldId id="3664" r:id="rId38"/>
    <p:sldId id="3665" r:id="rId39"/>
    <p:sldId id="3667" r:id="rId40"/>
    <p:sldId id="3668" r:id="rId41"/>
    <p:sldId id="3987" r:id="rId42"/>
    <p:sldId id="4234" r:id="rId43"/>
    <p:sldId id="4235" r:id="rId44"/>
    <p:sldId id="2213" r:id="rId45"/>
    <p:sldId id="2214" r:id="rId46"/>
    <p:sldId id="2245" r:id="rId47"/>
    <p:sldId id="2216" r:id="rId48"/>
    <p:sldId id="2250" r:id="rId49"/>
    <p:sldId id="2217" r:id="rId50"/>
    <p:sldId id="368" r:id="rId51"/>
    <p:sldId id="4244" r:id="rId52"/>
    <p:sldId id="4245" r:id="rId53"/>
    <p:sldId id="4246" r:id="rId54"/>
    <p:sldId id="4242" r:id="rId55"/>
    <p:sldId id="4243" r:id="rId56"/>
    <p:sldId id="2221" r:id="rId57"/>
    <p:sldId id="3050" r:id="rId58"/>
    <p:sldId id="4201" r:id="rId59"/>
    <p:sldId id="2224" r:id="rId60"/>
    <p:sldId id="2226" r:id="rId61"/>
    <p:sldId id="2227" r:id="rId62"/>
    <p:sldId id="758" r:id="rId63"/>
    <p:sldId id="4440" r:id="rId64"/>
    <p:sldId id="760" r:id="rId65"/>
    <p:sldId id="1011" r:id="rId66"/>
    <p:sldId id="2228" r:id="rId67"/>
    <p:sldId id="2223" r:id="rId68"/>
    <p:sldId id="2230" r:id="rId69"/>
    <p:sldId id="2601" r:id="rId70"/>
    <p:sldId id="2602" r:id="rId71"/>
    <p:sldId id="2603" r:id="rId72"/>
    <p:sldId id="2234" r:id="rId73"/>
    <p:sldId id="2235" r:id="rId74"/>
    <p:sldId id="2158" r:id="rId75"/>
    <p:sldId id="4208" r:id="rId76"/>
    <p:sldId id="4209" r:id="rId77"/>
    <p:sldId id="4210" r:id="rId78"/>
    <p:sldId id="4211" r:id="rId79"/>
    <p:sldId id="2225" r:id="rId80"/>
    <p:sldId id="2236"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C629F"/>
    <a:srgbClr val="2F6FA9"/>
    <a:srgbClr val="E15436"/>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034F1F-8168-4668-978B-61BD42249716}" v="3" dt="2025-01-15T08:06:55.2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436"/>
    <p:restoredTop sz="78717"/>
  </p:normalViewPr>
  <p:slideViewPr>
    <p:cSldViewPr snapToGrid="0" snapToObjects="1">
      <p:cViewPr varScale="1">
        <p:scale>
          <a:sx n="63" d="100"/>
          <a:sy n="63" d="100"/>
        </p:scale>
        <p:origin x="360" y="6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viewProps" Target="viewProps.xml"/><Relationship Id="rId89" Type="http://schemas.microsoft.com/office/2018/10/relationships/authors" Target="author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microsoft.com/office/2016/11/relationships/changesInfo" Target="changesInfos/changesInfo1.xml"/><Relationship Id="rId61" Type="http://schemas.openxmlformats.org/officeDocument/2006/relationships/slide" Target="slides/slide59.xml"/><Relationship Id="rId82" Type="http://schemas.openxmlformats.org/officeDocument/2006/relationships/notesMaster" Target="notesMasters/notesMaster1.xml"/><Relationship Id="rId19" Type="http://schemas.openxmlformats.org/officeDocument/2006/relationships/slide" Target="slides/slide1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McCann" userId="g1WKfDIdJYHXcNcRNd7IJ7/zXXn0rqJ3UX88HPbqRkE=" providerId="None" clId="Web-{86034F1F-8168-4668-978B-61BD42249716}"/>
    <pc:docChg chg="modSld">
      <pc:chgData name="Nicole McCann" userId="g1WKfDIdJYHXcNcRNd7IJ7/zXXn0rqJ3UX88HPbqRkE=" providerId="None" clId="Web-{86034F1F-8168-4668-978B-61BD42249716}" dt="2025-01-15T08:06:54.191" v="3" actId="20577"/>
      <pc:docMkLst>
        <pc:docMk/>
      </pc:docMkLst>
      <pc:sldChg chg="modSp">
        <pc:chgData name="Nicole McCann" userId="g1WKfDIdJYHXcNcRNd7IJ7/zXXn0rqJ3UX88HPbqRkE=" providerId="None" clId="Web-{86034F1F-8168-4668-978B-61BD42249716}" dt="2025-01-15T08:06:54.191" v="3" actId="20577"/>
        <pc:sldMkLst>
          <pc:docMk/>
          <pc:sldMk cId="1396987384" sldId="4209"/>
        </pc:sldMkLst>
        <pc:spChg chg="mod">
          <ac:chgData name="Nicole McCann" userId="g1WKfDIdJYHXcNcRNd7IJ7/zXXn0rqJ3UX88HPbqRkE=" providerId="None" clId="Web-{86034F1F-8168-4668-978B-61BD42249716}" dt="2025-01-15T08:06:54.191" v="3" actId="20577"/>
          <ac:spMkLst>
            <pc:docMk/>
            <pc:sldMk cId="1396987384" sldId="4209"/>
            <ac:spMk id="7" creationId="{53A1068A-6518-8147-541A-DE138B9E1AAB}"/>
          </ac:spMkLst>
        </pc:spChg>
      </pc:sldChg>
      <pc:sldChg chg="modNotes">
        <pc:chgData name="Nicole McCann" userId="g1WKfDIdJYHXcNcRNd7IJ7/zXXn0rqJ3UX88HPbqRkE=" providerId="None" clId="Web-{86034F1F-8168-4668-978B-61BD42249716}" dt="2025-01-15T08:05:28.266" v="1"/>
        <pc:sldMkLst>
          <pc:docMk/>
          <pc:sldMk cId="3375561757" sldId="444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1/14/2025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43</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44</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49</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233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49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Display this slide in editing mode. Click and hold to drag each word to the appropriate column. </a:t>
            </a:r>
          </a:p>
        </p:txBody>
      </p:sp>
      <p:sp>
        <p:nvSpPr>
          <p:cNvPr id="4" name="Slide Number Placeholder 3"/>
          <p:cNvSpPr>
            <a:spLocks noGrp="1"/>
          </p:cNvSpPr>
          <p:nvPr>
            <p:ph type="sldNum" sz="quarter" idx="5"/>
          </p:nvPr>
        </p:nvSpPr>
        <p:spPr/>
        <p:txBody>
          <a:bodyPr/>
          <a:lstStyle/>
          <a:p>
            <a:fld id="{21FB05D2-5D65-874B-87C6-2AEC7FA940C5}" type="slidenum">
              <a:rPr lang="en-US" smtClean="0"/>
              <a:t>57</a:t>
            </a:fld>
            <a:endParaRPr lang="en-US" dirty="0"/>
          </a:p>
        </p:txBody>
      </p:sp>
    </p:spTree>
    <p:extLst>
      <p:ext uri="{BB962C8B-B14F-4D97-AF65-F5344CB8AC3E}">
        <p14:creationId xmlns:p14="http://schemas.microsoft.com/office/powerpoint/2010/main" val="2065467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59</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60</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101+</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761292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101-110</a:t>
            </a:r>
          </a:p>
          <a:p>
            <a:pPr defTabSz="966612">
              <a:defRPr/>
            </a:pPr>
            <a:endParaRPr lang="en-US" dirty="0"/>
          </a:p>
          <a:p>
            <a:r>
              <a:rPr lang="en-US" dirty="0"/>
              <a:t>H is silent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Gentona"/>
              </a:rPr>
              <a:t>OUR /</a:t>
            </a:r>
            <a:r>
              <a:rPr lang="en-US" sz="1800" dirty="0"/>
              <a:t>ə</a:t>
            </a:r>
            <a:r>
              <a:rPr lang="en-US" sz="1800" b="0" dirty="0">
                <a:effectLst/>
                <a:latin typeface="Gentona"/>
              </a:rPr>
              <a:t>/ at the end of 2-syllable words is not introduced until lesson 111.</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742614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 represents the /</a:t>
            </a:r>
            <a:r>
              <a:rPr lang="en-US" dirty="0" err="1"/>
              <a:t>ū</a:t>
            </a:r>
            <a:r>
              <a:rPr lang="en-US" dirty="0"/>
              <a:t>/ sound, which is only irregular because it come in the middle of a word (i.e., no silent e at the end, no UI vowel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089307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103+</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 represents the /</a:t>
            </a:r>
            <a:r>
              <a:rPr lang="en-US" dirty="0" err="1"/>
              <a:t>ū</a:t>
            </a:r>
            <a:r>
              <a:rPr lang="en-US" dirty="0"/>
              <a:t>/ sound, which is only irregular because it come in the middle of a word (i.e., no silent e at the end, no UI vowel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358002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72</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6718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3806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177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858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35</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3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609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1129813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775932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1203199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917303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8917391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503581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0735877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092151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563409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4226356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174901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503630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5099098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196370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1/14/2025</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248249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1/14/2025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1/14/2025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308812961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notesSlide" Target="../notesSlides/notesSlide15.xml"/><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104</a:t>
            </a:r>
          </a:p>
          <a:p>
            <a:pPr algn="ctr"/>
            <a:r>
              <a:rPr lang="en-US" sz="6000" b="1" dirty="0">
                <a:solidFill>
                  <a:srgbClr val="E05436"/>
                </a:solidFill>
                <a:latin typeface="Century Gothic" panose="020B0502020202020204" pitchFamily="34" charset="0"/>
              </a:rPr>
              <a:t>pre-, re-</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1977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9282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3283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t</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2923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2023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kn</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1579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wr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518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mb</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6778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7969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14172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02048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5629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1696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3106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351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83890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7243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81998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7546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Morpheme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word part that changes a word’s meaning</a:t>
            </a:r>
          </a:p>
        </p:txBody>
      </p:sp>
    </p:spTree>
    <p:extLst>
      <p:ext uri="{BB962C8B-B14F-4D97-AF65-F5344CB8AC3E}">
        <p14:creationId xmlns:p14="http://schemas.microsoft.com/office/powerpoint/2010/main" val="10538346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Prefix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beginning of a word</a:t>
            </a:r>
          </a:p>
        </p:txBody>
      </p:sp>
      <p:sp>
        <p:nvSpPr>
          <p:cNvPr id="4" name="TextBox 21">
            <a:extLst>
              <a:ext uri="{FF2B5EF4-FFF2-40B4-BE49-F238E27FC236}">
                <a16:creationId xmlns:a16="http://schemas.microsoft.com/office/drawing/2014/main" id="{52B367FA-D471-9081-0FF7-4C56831FBC63}"/>
              </a:ext>
            </a:extLst>
          </p:cNvPr>
          <p:cNvSpPr txBox="1">
            <a:spLocks noChangeArrowheads="1"/>
          </p:cNvSpPr>
          <p:nvPr/>
        </p:nvSpPr>
        <p:spPr bwMode="auto">
          <a:xfrm>
            <a:off x="3449680" y="4028542"/>
            <a:ext cx="224463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a:t>
            </a:r>
          </a:p>
        </p:txBody>
      </p:sp>
    </p:spTree>
    <p:extLst>
      <p:ext uri="{BB962C8B-B14F-4D97-AF65-F5344CB8AC3E}">
        <p14:creationId xmlns:p14="http://schemas.microsoft.com/office/powerpoint/2010/main" val="167951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44903" y="3299655"/>
            <a:ext cx="840205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pre</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view = watch before</a:t>
            </a:r>
          </a:p>
        </p:txBody>
      </p:sp>
      <p:sp>
        <p:nvSpPr>
          <p:cNvPr id="6" name="TextBox 21">
            <a:extLst>
              <a:ext uri="{FF2B5EF4-FFF2-40B4-BE49-F238E27FC236}">
                <a16:creationId xmlns:a16="http://schemas.microsoft.com/office/drawing/2014/main" id="{DE9E2A1A-4522-D585-D44F-F0B77C5CED75}"/>
              </a:ext>
            </a:extLst>
          </p:cNvPr>
          <p:cNvSpPr txBox="1">
            <a:spLocks noChangeArrowheads="1"/>
          </p:cNvSpPr>
          <p:nvPr/>
        </p:nvSpPr>
        <p:spPr bwMode="auto">
          <a:xfrm>
            <a:off x="344903" y="4958027"/>
            <a:ext cx="840205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pre</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heat = heat before</a:t>
            </a: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3" y="18627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pre-</a:t>
            </a: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819104"/>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before</a:t>
            </a:r>
          </a:p>
        </p:txBody>
      </p:sp>
    </p:spTree>
    <p:extLst>
      <p:ext uri="{BB962C8B-B14F-4D97-AF65-F5344CB8AC3E}">
        <p14:creationId xmlns:p14="http://schemas.microsoft.com/office/powerpoint/2010/main" val="131617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44903" y="3299655"/>
            <a:ext cx="842611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re</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do = do again</a:t>
            </a:r>
          </a:p>
        </p:txBody>
      </p:sp>
      <p:sp>
        <p:nvSpPr>
          <p:cNvPr id="6" name="TextBox 21">
            <a:extLst>
              <a:ext uri="{FF2B5EF4-FFF2-40B4-BE49-F238E27FC236}">
                <a16:creationId xmlns:a16="http://schemas.microsoft.com/office/drawing/2014/main" id="{DE9E2A1A-4522-D585-D44F-F0B77C5CED75}"/>
              </a:ext>
            </a:extLst>
          </p:cNvPr>
          <p:cNvSpPr txBox="1">
            <a:spLocks noChangeArrowheads="1"/>
          </p:cNvSpPr>
          <p:nvPr/>
        </p:nvSpPr>
        <p:spPr bwMode="auto">
          <a:xfrm>
            <a:off x="344903" y="4958027"/>
            <a:ext cx="842611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re</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turn = give or go back</a:t>
            </a: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3" y="18627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a:t>
            </a: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819104"/>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again or back</a:t>
            </a:r>
          </a:p>
        </p:txBody>
      </p:sp>
    </p:spTree>
    <p:extLst>
      <p:ext uri="{BB962C8B-B14F-4D97-AF65-F5344CB8AC3E}">
        <p14:creationId xmlns:p14="http://schemas.microsoft.com/office/powerpoint/2010/main" val="216244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104</a:t>
            </a:r>
          </a:p>
          <a:p>
            <a:pPr algn="ctr"/>
            <a:r>
              <a:rPr lang="en-US" sz="4800" b="1" dirty="0">
                <a:solidFill>
                  <a:srgbClr val="E05436"/>
                </a:solidFill>
                <a:latin typeface="Century Gothic" panose="020B0502020202020204" pitchFamily="34" charset="0"/>
              </a:rPr>
              <a:t>pre-, re-</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92552"/>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0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preset</a:t>
            </a:r>
            <a:endParaRPr kumimoji="0" sz="110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4175173"/>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0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revisit</a:t>
            </a:r>
            <a:endParaRPr kumimoji="0" sz="110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1527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precook</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lang="en-US" sz="8000" b="1" kern="0" dirty="0">
                <a:solidFill>
                  <a:srgbClr val="000000"/>
                </a:solidFill>
                <a:latin typeface="Century Gothic"/>
                <a:cs typeface="Arial"/>
                <a:sym typeface="Century Gothic"/>
              </a:rPr>
              <a:t>preteen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lang="en-US" sz="8000" b="1" kern="0" dirty="0">
                <a:solidFill>
                  <a:srgbClr val="000000"/>
                </a:solidFill>
                <a:latin typeface="Century Gothic"/>
                <a:cs typeface="Arial"/>
                <a:sym typeface="Century Gothic"/>
              </a:rPr>
              <a:t>p</a:t>
            </a: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repay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9308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resend</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rewind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resell</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1633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104</a:t>
            </a:r>
          </a:p>
          <a:p>
            <a:pPr algn="ctr"/>
            <a:r>
              <a:rPr lang="en-US" sz="4800" b="1" dirty="0">
                <a:solidFill>
                  <a:srgbClr val="E05436"/>
                </a:solidFill>
                <a:latin typeface="Century Gothic" panose="020B0502020202020204" pitchFamily="34" charset="0"/>
              </a:rPr>
              <a:t>pre-, re-</a:t>
            </a:r>
          </a:p>
        </p:txBody>
      </p:sp>
    </p:spTree>
    <p:extLst>
      <p:ext uri="{BB962C8B-B14F-4D97-AF65-F5344CB8AC3E}">
        <p14:creationId xmlns:p14="http://schemas.microsoft.com/office/powerpoint/2010/main" val="14214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Prefix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beginning of a word</a:t>
            </a:r>
          </a:p>
        </p:txBody>
      </p:sp>
      <p:sp>
        <p:nvSpPr>
          <p:cNvPr id="4" name="TextBox 21">
            <a:extLst>
              <a:ext uri="{FF2B5EF4-FFF2-40B4-BE49-F238E27FC236}">
                <a16:creationId xmlns:a16="http://schemas.microsoft.com/office/drawing/2014/main" id="{52B367FA-D471-9081-0FF7-4C56831FBC63}"/>
              </a:ext>
            </a:extLst>
          </p:cNvPr>
          <p:cNvSpPr txBox="1">
            <a:spLocks noChangeArrowheads="1"/>
          </p:cNvSpPr>
          <p:nvPr/>
        </p:nvSpPr>
        <p:spPr bwMode="auto">
          <a:xfrm>
            <a:off x="3449680" y="4028542"/>
            <a:ext cx="224463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a:t>
            </a:r>
          </a:p>
        </p:txBody>
      </p:sp>
    </p:spTree>
    <p:extLst>
      <p:ext uri="{BB962C8B-B14F-4D97-AF65-F5344CB8AC3E}">
        <p14:creationId xmlns:p14="http://schemas.microsoft.com/office/powerpoint/2010/main" val="231069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44903" y="3299655"/>
            <a:ext cx="840205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pre</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view = watch before</a:t>
            </a:r>
          </a:p>
        </p:txBody>
      </p:sp>
      <p:sp>
        <p:nvSpPr>
          <p:cNvPr id="6" name="TextBox 21">
            <a:extLst>
              <a:ext uri="{FF2B5EF4-FFF2-40B4-BE49-F238E27FC236}">
                <a16:creationId xmlns:a16="http://schemas.microsoft.com/office/drawing/2014/main" id="{DE9E2A1A-4522-D585-D44F-F0B77C5CED75}"/>
              </a:ext>
            </a:extLst>
          </p:cNvPr>
          <p:cNvSpPr txBox="1">
            <a:spLocks noChangeArrowheads="1"/>
          </p:cNvSpPr>
          <p:nvPr/>
        </p:nvSpPr>
        <p:spPr bwMode="auto">
          <a:xfrm>
            <a:off x="344903" y="4958027"/>
            <a:ext cx="840205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pre</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heat = heat before</a:t>
            </a: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3" y="18627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pre-</a:t>
            </a: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819104"/>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before</a:t>
            </a:r>
          </a:p>
        </p:txBody>
      </p:sp>
    </p:spTree>
    <p:extLst>
      <p:ext uri="{BB962C8B-B14F-4D97-AF65-F5344CB8AC3E}">
        <p14:creationId xmlns:p14="http://schemas.microsoft.com/office/powerpoint/2010/main" val="23768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44903" y="3299655"/>
            <a:ext cx="842611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re</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do = do again</a:t>
            </a:r>
          </a:p>
        </p:txBody>
      </p:sp>
      <p:sp>
        <p:nvSpPr>
          <p:cNvPr id="6" name="TextBox 21">
            <a:extLst>
              <a:ext uri="{FF2B5EF4-FFF2-40B4-BE49-F238E27FC236}">
                <a16:creationId xmlns:a16="http://schemas.microsoft.com/office/drawing/2014/main" id="{DE9E2A1A-4522-D585-D44F-F0B77C5CED75}"/>
              </a:ext>
            </a:extLst>
          </p:cNvPr>
          <p:cNvSpPr txBox="1">
            <a:spLocks noChangeArrowheads="1"/>
          </p:cNvSpPr>
          <p:nvPr/>
        </p:nvSpPr>
        <p:spPr bwMode="auto">
          <a:xfrm>
            <a:off x="344903" y="4958027"/>
            <a:ext cx="842611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re</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turn = give or go back</a:t>
            </a: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3" y="18627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a:t>
            </a: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819104"/>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again or back</a:t>
            </a:r>
          </a:p>
        </p:txBody>
      </p:sp>
    </p:spTree>
    <p:extLst>
      <p:ext uri="{BB962C8B-B14F-4D97-AF65-F5344CB8AC3E}">
        <p14:creationId xmlns:p14="http://schemas.microsoft.com/office/powerpoint/2010/main" val="246697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2387411"/>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preview</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4005847"/>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preheat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7421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2387411"/>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replay</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4005847"/>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refill</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6434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E61E62-0782-0352-83E2-6FCF91293E8A}"/>
              </a:ext>
            </a:extLst>
          </p:cNvPr>
          <p:cNvGrpSpPr/>
          <p:nvPr/>
        </p:nvGrpSpPr>
        <p:grpSpPr>
          <a:xfrm>
            <a:off x="8568422" y="6187897"/>
            <a:ext cx="576775" cy="654148"/>
            <a:chOff x="8567225" y="6203852"/>
            <a:chExt cx="576775" cy="654148"/>
          </a:xfrm>
        </p:grpSpPr>
        <p:sp>
          <p:nvSpPr>
            <p:cNvPr id="7" name="Rectangle 6">
              <a:extLst>
                <a:ext uri="{FF2B5EF4-FFF2-40B4-BE49-F238E27FC236}">
                  <a16:creationId xmlns:a16="http://schemas.microsoft.com/office/drawing/2014/main" id="{FCCE0C34-0957-D209-9512-F901229007D4}"/>
                </a:ext>
              </a:extLst>
            </p:cNvPr>
            <p:cNvSpPr/>
            <p:nvPr/>
          </p:nvSpPr>
          <p:spPr>
            <a:xfrm>
              <a:off x="8567225" y="6203852"/>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67076C6-D18F-F857-B32C-DE98DF20CD12}"/>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4911984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1EF5EE-DE6E-4621-B508-F1EA36D20339}"/>
              </a:ext>
            </a:extLst>
          </p:cNvPr>
          <p:cNvPicPr>
            <a:picLocks noChangeAspect="1"/>
          </p:cNvPicPr>
          <p:nvPr/>
        </p:nvPicPr>
        <p:blipFill>
          <a:blip r:embed="rId4"/>
          <a:stretch>
            <a:fillRect/>
          </a:stretch>
        </p:blipFill>
        <p:spPr>
          <a:xfrm>
            <a:off x="6661346" y="5953711"/>
            <a:ext cx="2070100" cy="749300"/>
          </a:xfrm>
          <a:prstGeom prst="rect">
            <a:avLst/>
          </a:prstGeom>
        </p:spPr>
      </p:pic>
      <p:pic>
        <p:nvPicPr>
          <p:cNvPr id="5" name="Picture 4">
            <a:extLst>
              <a:ext uri="{FF2B5EF4-FFF2-40B4-BE49-F238E27FC236}">
                <a16:creationId xmlns:a16="http://schemas.microsoft.com/office/drawing/2014/main" id="{573516B6-37DF-8D9E-5BAB-61238260212D}"/>
              </a:ext>
            </a:extLst>
          </p:cNvPr>
          <p:cNvPicPr>
            <a:picLocks noChangeAspect="1"/>
          </p:cNvPicPr>
          <p:nvPr/>
        </p:nvPicPr>
        <p:blipFill>
          <a:blip r:embed="rId5"/>
          <a:stretch>
            <a:fillRect/>
          </a:stretch>
        </p:blipFill>
        <p:spPr>
          <a:xfrm>
            <a:off x="7696396" y="5221996"/>
            <a:ext cx="1244600" cy="749300"/>
          </a:xfrm>
          <a:prstGeom prst="rect">
            <a:avLst/>
          </a:prstGeom>
        </p:spPr>
      </p:pic>
      <p:pic>
        <p:nvPicPr>
          <p:cNvPr id="7" name="Picture 6">
            <a:extLst>
              <a:ext uri="{FF2B5EF4-FFF2-40B4-BE49-F238E27FC236}">
                <a16:creationId xmlns:a16="http://schemas.microsoft.com/office/drawing/2014/main" id="{4C740429-9606-84BE-EFFD-3CED27FF1ED8}"/>
              </a:ext>
            </a:extLst>
          </p:cNvPr>
          <p:cNvPicPr>
            <a:picLocks noChangeAspect="1"/>
          </p:cNvPicPr>
          <p:nvPr/>
        </p:nvPicPr>
        <p:blipFill>
          <a:blip r:embed="rId6"/>
          <a:stretch>
            <a:fillRect/>
          </a:stretch>
        </p:blipFill>
        <p:spPr>
          <a:xfrm>
            <a:off x="5029884" y="5971296"/>
            <a:ext cx="1765300" cy="749300"/>
          </a:xfrm>
          <a:prstGeom prst="rect">
            <a:avLst/>
          </a:prstGeom>
        </p:spPr>
      </p:pic>
      <p:pic>
        <p:nvPicPr>
          <p:cNvPr id="9" name="Picture 8">
            <a:extLst>
              <a:ext uri="{FF2B5EF4-FFF2-40B4-BE49-F238E27FC236}">
                <a16:creationId xmlns:a16="http://schemas.microsoft.com/office/drawing/2014/main" id="{B4F20C44-DB7E-AE98-5A9E-E1874F023AED}"/>
              </a:ext>
            </a:extLst>
          </p:cNvPr>
          <p:cNvPicPr>
            <a:picLocks noChangeAspect="1"/>
          </p:cNvPicPr>
          <p:nvPr/>
        </p:nvPicPr>
        <p:blipFill>
          <a:blip r:embed="rId7"/>
          <a:stretch>
            <a:fillRect/>
          </a:stretch>
        </p:blipFill>
        <p:spPr>
          <a:xfrm>
            <a:off x="2838450" y="6108700"/>
            <a:ext cx="1765300" cy="749300"/>
          </a:xfrm>
          <a:prstGeom prst="rect">
            <a:avLst/>
          </a:prstGeom>
        </p:spPr>
      </p:pic>
      <p:pic>
        <p:nvPicPr>
          <p:cNvPr id="11" name="Picture 10">
            <a:extLst>
              <a:ext uri="{FF2B5EF4-FFF2-40B4-BE49-F238E27FC236}">
                <a16:creationId xmlns:a16="http://schemas.microsoft.com/office/drawing/2014/main" id="{7283C26D-66B5-89E2-410E-BA385A6B03F3}"/>
              </a:ext>
            </a:extLst>
          </p:cNvPr>
          <p:cNvPicPr>
            <a:picLocks noChangeAspect="1"/>
          </p:cNvPicPr>
          <p:nvPr/>
        </p:nvPicPr>
        <p:blipFill>
          <a:blip r:embed="rId8"/>
          <a:stretch>
            <a:fillRect/>
          </a:stretch>
        </p:blipFill>
        <p:spPr>
          <a:xfrm>
            <a:off x="819638" y="6108700"/>
            <a:ext cx="1574800" cy="749300"/>
          </a:xfrm>
          <a:prstGeom prst="rect">
            <a:avLst/>
          </a:prstGeom>
        </p:spPr>
      </p:pic>
      <p:pic>
        <p:nvPicPr>
          <p:cNvPr id="13" name="Picture 12">
            <a:extLst>
              <a:ext uri="{FF2B5EF4-FFF2-40B4-BE49-F238E27FC236}">
                <a16:creationId xmlns:a16="http://schemas.microsoft.com/office/drawing/2014/main" id="{037761A1-6C30-BB3B-D59B-E17829E14163}"/>
              </a:ext>
            </a:extLst>
          </p:cNvPr>
          <p:cNvPicPr>
            <a:picLocks noChangeAspect="1"/>
          </p:cNvPicPr>
          <p:nvPr/>
        </p:nvPicPr>
        <p:blipFill>
          <a:blip r:embed="rId9"/>
          <a:stretch>
            <a:fillRect/>
          </a:stretch>
        </p:blipFill>
        <p:spPr>
          <a:xfrm>
            <a:off x="5730338" y="5236406"/>
            <a:ext cx="1803400" cy="749300"/>
          </a:xfrm>
          <a:prstGeom prst="rect">
            <a:avLst/>
          </a:prstGeom>
        </p:spPr>
      </p:pic>
      <p:pic>
        <p:nvPicPr>
          <p:cNvPr id="15" name="Picture 14">
            <a:extLst>
              <a:ext uri="{FF2B5EF4-FFF2-40B4-BE49-F238E27FC236}">
                <a16:creationId xmlns:a16="http://schemas.microsoft.com/office/drawing/2014/main" id="{82345ED5-01FC-324C-F074-A18F94870605}"/>
              </a:ext>
            </a:extLst>
          </p:cNvPr>
          <p:cNvPicPr>
            <a:picLocks noChangeAspect="1"/>
          </p:cNvPicPr>
          <p:nvPr/>
        </p:nvPicPr>
        <p:blipFill>
          <a:blip r:embed="rId10"/>
          <a:stretch>
            <a:fillRect/>
          </a:stretch>
        </p:blipFill>
        <p:spPr>
          <a:xfrm>
            <a:off x="3848100" y="5276898"/>
            <a:ext cx="1511300" cy="749300"/>
          </a:xfrm>
          <a:prstGeom prst="rect">
            <a:avLst/>
          </a:prstGeom>
        </p:spPr>
      </p:pic>
      <p:pic>
        <p:nvPicPr>
          <p:cNvPr id="17" name="Picture 16">
            <a:extLst>
              <a:ext uri="{FF2B5EF4-FFF2-40B4-BE49-F238E27FC236}">
                <a16:creationId xmlns:a16="http://schemas.microsoft.com/office/drawing/2014/main" id="{9CCB5C54-AA14-6CF2-82C2-3CB34C792104}"/>
              </a:ext>
            </a:extLst>
          </p:cNvPr>
          <p:cNvPicPr>
            <a:picLocks noChangeAspect="1"/>
          </p:cNvPicPr>
          <p:nvPr/>
        </p:nvPicPr>
        <p:blipFill>
          <a:blip r:embed="rId11"/>
          <a:stretch>
            <a:fillRect/>
          </a:stretch>
        </p:blipFill>
        <p:spPr>
          <a:xfrm>
            <a:off x="1582615" y="5308893"/>
            <a:ext cx="1828800" cy="749300"/>
          </a:xfrm>
          <a:prstGeom prst="rect">
            <a:avLst/>
          </a:prstGeom>
        </p:spPr>
      </p:pic>
      <p:pic>
        <p:nvPicPr>
          <p:cNvPr id="19" name="Picture 18">
            <a:extLst>
              <a:ext uri="{FF2B5EF4-FFF2-40B4-BE49-F238E27FC236}">
                <a16:creationId xmlns:a16="http://schemas.microsoft.com/office/drawing/2014/main" id="{7F4DEED4-6E1C-75E8-8CB6-E5CC92328C0B}"/>
              </a:ext>
            </a:extLst>
          </p:cNvPr>
          <p:cNvPicPr>
            <a:picLocks noChangeAspect="1"/>
          </p:cNvPicPr>
          <p:nvPr/>
        </p:nvPicPr>
        <p:blipFill>
          <a:blip r:embed="rId12"/>
          <a:stretch>
            <a:fillRect/>
          </a:stretch>
        </p:blipFill>
        <p:spPr>
          <a:xfrm>
            <a:off x="84308" y="5276898"/>
            <a:ext cx="1346200" cy="749300"/>
          </a:xfrm>
          <a:prstGeom prst="rect">
            <a:avLst/>
          </a:prstGeom>
        </p:spPr>
      </p:pic>
      <p:pic>
        <p:nvPicPr>
          <p:cNvPr id="22" name="Picture 21">
            <a:extLst>
              <a:ext uri="{FF2B5EF4-FFF2-40B4-BE49-F238E27FC236}">
                <a16:creationId xmlns:a16="http://schemas.microsoft.com/office/drawing/2014/main" id="{EBE4511B-4CB1-160C-993D-2A0518236FBC}"/>
              </a:ext>
            </a:extLst>
          </p:cNvPr>
          <p:cNvPicPr>
            <a:picLocks noChangeAspect="1"/>
          </p:cNvPicPr>
          <p:nvPr/>
        </p:nvPicPr>
        <p:blipFill>
          <a:blip r:embed="rId13"/>
          <a:stretch>
            <a:fillRect/>
          </a:stretch>
        </p:blipFill>
        <p:spPr>
          <a:xfrm>
            <a:off x="6418580" y="4540298"/>
            <a:ext cx="1828800" cy="736600"/>
          </a:xfrm>
          <a:prstGeom prst="rect">
            <a:avLst/>
          </a:prstGeom>
        </p:spPr>
      </p:pic>
      <p:pic>
        <p:nvPicPr>
          <p:cNvPr id="26" name="Picture 25">
            <a:extLst>
              <a:ext uri="{FF2B5EF4-FFF2-40B4-BE49-F238E27FC236}">
                <a16:creationId xmlns:a16="http://schemas.microsoft.com/office/drawing/2014/main" id="{F7CA58DF-E7F5-82F1-B090-F0FE62FEDF93}"/>
              </a:ext>
            </a:extLst>
          </p:cNvPr>
          <p:cNvPicPr>
            <a:picLocks noChangeAspect="1"/>
          </p:cNvPicPr>
          <p:nvPr/>
        </p:nvPicPr>
        <p:blipFill>
          <a:blip r:embed="rId14"/>
          <a:stretch>
            <a:fillRect/>
          </a:stretch>
        </p:blipFill>
        <p:spPr>
          <a:xfrm>
            <a:off x="4908550" y="4559593"/>
            <a:ext cx="1397000" cy="749300"/>
          </a:xfrm>
          <a:prstGeom prst="rect">
            <a:avLst/>
          </a:prstGeom>
        </p:spPr>
      </p:pic>
      <p:pic>
        <p:nvPicPr>
          <p:cNvPr id="30" name="Picture 29">
            <a:extLst>
              <a:ext uri="{FF2B5EF4-FFF2-40B4-BE49-F238E27FC236}">
                <a16:creationId xmlns:a16="http://schemas.microsoft.com/office/drawing/2014/main" id="{65B1A075-92BF-1C13-A1CE-D662F206E060}"/>
              </a:ext>
            </a:extLst>
          </p:cNvPr>
          <p:cNvPicPr>
            <a:picLocks noChangeAspect="1"/>
          </p:cNvPicPr>
          <p:nvPr/>
        </p:nvPicPr>
        <p:blipFill>
          <a:blip r:embed="rId15"/>
          <a:stretch>
            <a:fillRect/>
          </a:stretch>
        </p:blipFill>
        <p:spPr>
          <a:xfrm>
            <a:off x="3327009" y="4542008"/>
            <a:ext cx="1371600" cy="749300"/>
          </a:xfrm>
          <a:prstGeom prst="rect">
            <a:avLst/>
          </a:prstGeom>
        </p:spPr>
      </p:pic>
      <p:pic>
        <p:nvPicPr>
          <p:cNvPr id="34" name="Picture 33">
            <a:extLst>
              <a:ext uri="{FF2B5EF4-FFF2-40B4-BE49-F238E27FC236}">
                <a16:creationId xmlns:a16="http://schemas.microsoft.com/office/drawing/2014/main" id="{3344BAC4-DBBF-C172-D202-3A18A7523024}"/>
              </a:ext>
            </a:extLst>
          </p:cNvPr>
          <p:cNvPicPr>
            <a:picLocks noChangeAspect="1"/>
          </p:cNvPicPr>
          <p:nvPr/>
        </p:nvPicPr>
        <p:blipFill>
          <a:blip r:embed="rId16"/>
          <a:stretch>
            <a:fillRect/>
          </a:stretch>
        </p:blipFill>
        <p:spPr>
          <a:xfrm>
            <a:off x="1772138" y="4559593"/>
            <a:ext cx="1498600" cy="749300"/>
          </a:xfrm>
          <a:prstGeom prst="rect">
            <a:avLst/>
          </a:prstGeom>
        </p:spPr>
      </p:pic>
      <p:pic>
        <p:nvPicPr>
          <p:cNvPr id="38" name="Picture 37">
            <a:extLst>
              <a:ext uri="{FF2B5EF4-FFF2-40B4-BE49-F238E27FC236}">
                <a16:creationId xmlns:a16="http://schemas.microsoft.com/office/drawing/2014/main" id="{5190EF2D-280E-982C-A4C8-8D65E60D8625}"/>
              </a:ext>
            </a:extLst>
          </p:cNvPr>
          <p:cNvPicPr>
            <a:picLocks noChangeAspect="1"/>
          </p:cNvPicPr>
          <p:nvPr/>
        </p:nvPicPr>
        <p:blipFill>
          <a:blip r:embed="rId17"/>
          <a:stretch>
            <a:fillRect/>
          </a:stretch>
        </p:blipFill>
        <p:spPr>
          <a:xfrm>
            <a:off x="197338" y="4559593"/>
            <a:ext cx="1409700" cy="749300"/>
          </a:xfrm>
          <a:prstGeom prst="rect">
            <a:avLst/>
          </a:prstGeom>
        </p:spPr>
      </p:pic>
      <p:pic>
        <p:nvPicPr>
          <p:cNvPr id="42" name="Picture 41">
            <a:extLst>
              <a:ext uri="{FF2B5EF4-FFF2-40B4-BE49-F238E27FC236}">
                <a16:creationId xmlns:a16="http://schemas.microsoft.com/office/drawing/2014/main" id="{91E96DC5-B38D-2355-71EF-768667FA7E10}"/>
              </a:ext>
            </a:extLst>
          </p:cNvPr>
          <p:cNvPicPr>
            <a:picLocks noChangeAspect="1"/>
          </p:cNvPicPr>
          <p:nvPr/>
        </p:nvPicPr>
        <p:blipFill>
          <a:blip r:embed="rId18"/>
          <a:stretch>
            <a:fillRect/>
          </a:stretch>
        </p:blipFill>
        <p:spPr>
          <a:xfrm>
            <a:off x="197338" y="1042670"/>
            <a:ext cx="1574800" cy="749300"/>
          </a:xfrm>
          <a:prstGeom prst="rect">
            <a:avLst/>
          </a:prstGeom>
        </p:spPr>
      </p:pic>
    </p:spTree>
    <p:extLst>
      <p:ext uri="{BB962C8B-B14F-4D97-AF65-F5344CB8AC3E}">
        <p14:creationId xmlns:p14="http://schemas.microsoft.com/office/powerpoint/2010/main" val="33826303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honest</a:t>
            </a:r>
          </a:p>
        </p:txBody>
      </p:sp>
      <p:sp>
        <p:nvSpPr>
          <p:cNvPr id="2" name="Rectangle 1">
            <a:extLst>
              <a:ext uri="{FF2B5EF4-FFF2-40B4-BE49-F238E27FC236}">
                <a16:creationId xmlns:a16="http://schemas.microsoft.com/office/drawing/2014/main" id="{4AF847E3-A911-4C0F-B6A2-9334BB260FA4}"/>
              </a:ext>
            </a:extLst>
          </p:cNvPr>
          <p:cNvSpPr/>
          <p:nvPr/>
        </p:nvSpPr>
        <p:spPr>
          <a:xfrm>
            <a:off x="4186844"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F458D82-F83D-4F95-9A94-BB5F05617CA1}"/>
              </a:ext>
            </a:extLst>
          </p:cNvPr>
          <p:cNvSpPr/>
          <p:nvPr/>
        </p:nvSpPr>
        <p:spPr>
          <a:xfrm>
            <a:off x="5166750"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82672DF-5E5F-4DF0-9121-4DB8BE20EAEE}"/>
              </a:ext>
            </a:extLst>
          </p:cNvPr>
          <p:cNvSpPr/>
          <p:nvPr/>
        </p:nvSpPr>
        <p:spPr>
          <a:xfrm>
            <a:off x="5962592"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D9CDE75-9B90-4A7A-89EE-37E80B01AA66}"/>
              </a:ext>
            </a:extLst>
          </p:cNvPr>
          <p:cNvSpPr/>
          <p:nvPr/>
        </p:nvSpPr>
        <p:spPr>
          <a:xfrm>
            <a:off x="6702990"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60277FCE-C332-2C46-84E9-40A8694FF3D9}"/>
              </a:ext>
            </a:extLst>
          </p:cNvPr>
          <p:cNvSpPr/>
          <p:nvPr/>
        </p:nvSpPr>
        <p:spPr>
          <a:xfrm>
            <a:off x="227897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05DE108-0961-5476-338E-D76BA34973E7}"/>
              </a:ext>
            </a:extLst>
          </p:cNvPr>
          <p:cNvSpPr/>
          <p:nvPr/>
        </p:nvSpPr>
        <p:spPr>
          <a:xfrm>
            <a:off x="3272968"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4640F43-A93C-14A9-1853-E0EAB65D232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45469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err="1">
                <a:ln>
                  <a:noFill/>
                </a:ln>
                <a:solidFill>
                  <a:prstClr val="black"/>
                </a:solidFill>
                <a:effectLst/>
                <a:uLnTx/>
                <a:uFillTx/>
                <a:latin typeface="Century Gothic"/>
                <a:ea typeface="+mn-ea"/>
                <a:cs typeface="+mn-cs"/>
              </a:rPr>
              <a:t>honour</a:t>
            </a:r>
            <a:endParaRPr kumimoji="0" lang="en-US" sz="11500" b="1" i="0" u="none" strike="noStrike" kern="1200" cap="none" spc="300" normalizeH="0" baseline="0" noProof="0" dirty="0">
              <a:ln>
                <a:noFill/>
              </a:ln>
              <a:solidFill>
                <a:prstClr val="black"/>
              </a:solidFill>
              <a:effectLst/>
              <a:uLnTx/>
              <a:uFillTx/>
              <a:latin typeface="Century Gothic"/>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4205337"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983306EB-9C33-224A-A9F1-7AA609F5E65E}"/>
              </a:ext>
            </a:extLst>
          </p:cNvPr>
          <p:cNvSpPr/>
          <p:nvPr/>
        </p:nvSpPr>
        <p:spPr>
          <a:xfrm>
            <a:off x="2017761" y="406205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2B35AECF-DF00-304A-B9FD-C0D782478882}"/>
              </a:ext>
            </a:extLst>
          </p:cNvPr>
          <p:cNvCxnSpPr>
            <a:cxnSpLocks/>
          </p:cNvCxnSpPr>
          <p:nvPr/>
        </p:nvCxnSpPr>
        <p:spPr>
          <a:xfrm>
            <a:off x="2004391" y="3893953"/>
            <a:ext cx="782804"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394503A-1229-BF5A-410D-D209189CD649}"/>
              </a:ext>
            </a:extLst>
          </p:cNvPr>
          <p:cNvCxnSpPr>
            <a:cxnSpLocks/>
          </p:cNvCxnSpPr>
          <p:nvPr/>
        </p:nvCxnSpPr>
        <p:spPr>
          <a:xfrm>
            <a:off x="5196840" y="3893953"/>
            <a:ext cx="182880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8" name="Heart 7">
            <a:extLst>
              <a:ext uri="{FF2B5EF4-FFF2-40B4-BE49-F238E27FC236}">
                <a16:creationId xmlns:a16="http://schemas.microsoft.com/office/drawing/2014/main" id="{EAE843DA-4964-E8D2-D612-74EC2FF28B36}"/>
              </a:ext>
            </a:extLst>
          </p:cNvPr>
          <p:cNvSpPr/>
          <p:nvPr/>
        </p:nvSpPr>
        <p:spPr>
          <a:xfrm>
            <a:off x="567131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F9D3E20-5AD5-1279-AAC7-DF6B50CFA305}"/>
              </a:ext>
            </a:extLst>
          </p:cNvPr>
          <p:cNvSpPr/>
          <p:nvPr/>
        </p:nvSpPr>
        <p:spPr>
          <a:xfrm>
            <a:off x="3154036" y="4057590"/>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AF49B94-3FE3-29C7-263A-130D6A392B6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55617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truth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6" name="Heart 5">
            <a:extLst>
              <a:ext uri="{FF2B5EF4-FFF2-40B4-BE49-F238E27FC236}">
                <a16:creationId xmlns:a16="http://schemas.microsoft.com/office/drawing/2014/main" id="{9EA537DF-4ED9-4B42-969B-ADA11DF37F22}"/>
              </a:ext>
            </a:extLst>
          </p:cNvPr>
          <p:cNvSpPr/>
          <p:nvPr/>
        </p:nvSpPr>
        <p:spPr>
          <a:xfrm>
            <a:off x="4072182" y="406205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67AF601-CDE7-844A-93C3-72D3C012C4ED}"/>
              </a:ext>
            </a:extLst>
          </p:cNvPr>
          <p:cNvSpPr/>
          <p:nvPr/>
        </p:nvSpPr>
        <p:spPr>
          <a:xfrm>
            <a:off x="2542866"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B16339C-BDDF-0C40-8E9A-172E743110EF}"/>
              </a:ext>
            </a:extLst>
          </p:cNvPr>
          <p:cNvSpPr/>
          <p:nvPr/>
        </p:nvSpPr>
        <p:spPr>
          <a:xfrm>
            <a:off x="3265998"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BB3C8B5-01B3-6E40-8B2E-373012E301DE}"/>
              </a:ext>
            </a:extLst>
          </p:cNvPr>
          <p:cNvSpPr/>
          <p:nvPr/>
        </p:nvSpPr>
        <p:spPr>
          <a:xfrm>
            <a:off x="5263369"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6EE616C8-1D3F-4CA0-3095-77D8C1E09AD1}"/>
              </a:ext>
            </a:extLst>
          </p:cNvPr>
          <p:cNvCxnSpPr>
            <a:cxnSpLocks/>
          </p:cNvCxnSpPr>
          <p:nvPr/>
        </p:nvCxnSpPr>
        <p:spPr>
          <a:xfrm>
            <a:off x="5006717" y="3918347"/>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ECA51A1-C9C0-1E71-C9B1-E37398E177EF}"/>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72234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truly</a:t>
            </a:r>
          </a:p>
        </p:txBody>
      </p:sp>
      <p:sp>
        <p:nvSpPr>
          <p:cNvPr id="12" name="Heart 11">
            <a:extLst>
              <a:ext uri="{FF2B5EF4-FFF2-40B4-BE49-F238E27FC236}">
                <a16:creationId xmlns:a16="http://schemas.microsoft.com/office/drawing/2014/main" id="{D278E194-6184-2146-A8C1-63D0F88DF8A3}"/>
              </a:ext>
            </a:extLst>
          </p:cNvPr>
          <p:cNvSpPr/>
          <p:nvPr/>
        </p:nvSpPr>
        <p:spPr>
          <a:xfrm>
            <a:off x="4129167" y="407097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8831A98-358D-B540-83F7-8712102616B7}"/>
              </a:ext>
            </a:extLst>
          </p:cNvPr>
          <p:cNvSpPr/>
          <p:nvPr/>
        </p:nvSpPr>
        <p:spPr>
          <a:xfrm>
            <a:off x="2740986"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08C0A65-A452-2244-A5EB-A8703054F45B}"/>
              </a:ext>
            </a:extLst>
          </p:cNvPr>
          <p:cNvSpPr/>
          <p:nvPr/>
        </p:nvSpPr>
        <p:spPr>
          <a:xfrm>
            <a:off x="3464118"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97D8382-2AEF-2348-AABF-BF36B0B1B759}"/>
              </a:ext>
            </a:extLst>
          </p:cNvPr>
          <p:cNvSpPr/>
          <p:nvPr/>
        </p:nvSpPr>
        <p:spPr>
          <a:xfrm>
            <a:off x="4923570" y="407097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3576EC-9037-C043-B0FD-CE90D66B244A}"/>
              </a:ext>
            </a:extLst>
          </p:cNvPr>
          <p:cNvSpPr/>
          <p:nvPr/>
        </p:nvSpPr>
        <p:spPr>
          <a:xfrm>
            <a:off x="5631462"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6C7DD2CC-B23A-DC40-231B-A1CB902DD69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1199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Will I need to prepay for the food?</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239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Please untie the knot and redo the bow.</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10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Replay the tape so we can review it.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916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Dinner at Grandma’s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09342" y="1395102"/>
            <a:ext cx="8105214" cy="4868045"/>
          </a:xfrm>
          <a:prstGeom prst="rect">
            <a:avLst/>
          </a:prstGeom>
          <a:noFill/>
          <a:ln>
            <a:noFill/>
          </a:ln>
        </p:spPr>
        <p:txBody>
          <a:bodyPr spcFirstLastPara="1" wrap="square" lIns="91425" tIns="45700" rIns="91425" bIns="45700" anchor="t" anchorCtr="0">
            <a:noAutofit/>
          </a:bodyPr>
          <a:lstStyle/>
          <a:p>
            <a:pPr>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Every Sunday David and Alexis go to Grandma’s house for dinner. This Sunday, they got to help Grandma cook. “Here, put these aprons on,” Grandma said as she greeted the kids at the door. David and Alexis helped each other untie and retie the aprons so they fit just right.</a:t>
            </a:r>
          </a:p>
        </p:txBody>
      </p:sp>
    </p:spTree>
    <p:extLst>
      <p:ext uri="{BB962C8B-B14F-4D97-AF65-F5344CB8AC3E}">
        <p14:creationId xmlns:p14="http://schemas.microsoft.com/office/powerpoint/2010/main" val="36165204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“First, we must preheat the oven,” said Grandma. “Next, we wash the potatoes and use a knife to remove the skin. David, that can be your job.” David began cutting the potatoes. </a:t>
            </a:r>
          </a:p>
        </p:txBody>
      </p:sp>
    </p:spTree>
    <p:extLst>
      <p:ext uri="{BB962C8B-B14F-4D97-AF65-F5344CB8AC3E}">
        <p14:creationId xmlns:p14="http://schemas.microsoft.com/office/powerpoint/2010/main" val="38751537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6"/>
            <a:ext cx="8105214" cy="4719955"/>
          </a:xfrm>
          <a:prstGeom prst="rect">
            <a:avLst/>
          </a:prstGeom>
          <a:noFill/>
          <a:ln>
            <a:noFill/>
          </a:ln>
        </p:spPr>
        <p:txBody>
          <a:bodyPr spcFirstLastPara="1" wrap="square" lIns="91425" tIns="45700" rIns="91425" bIns="45700" anchor="t" anchorCtr="0">
            <a:noAutofit/>
          </a:bodyPr>
          <a:lstStyle/>
          <a:p>
            <a:pPr>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“Now we need to boil some water. Alexis, this will be your job. Dump this</a:t>
            </a:r>
          </a:p>
          <a:p>
            <a:pPr>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cup of water into the pot then refill it and add more until the pot is full.” Alexis began filling the pot. “Grandma, this potato still has a bit of skin. Should I redo it?” asked David. “No, that is perfect,” Grandma responded. </a:t>
            </a:r>
            <a:endParaRPr lang="en-US" sz="3200" dirty="0">
              <a:solidFill>
                <a:prstClr val="black"/>
              </a:solidFill>
              <a:latin typeface="Century Gothic"/>
              <a:ea typeface="Century Gothic"/>
              <a:cs typeface="Century Gothic"/>
            </a:endParaRPr>
          </a:p>
        </p:txBody>
      </p:sp>
    </p:spTree>
    <p:extLst>
      <p:ext uri="{BB962C8B-B14F-4D97-AF65-F5344CB8AC3E}">
        <p14:creationId xmlns:p14="http://schemas.microsoft.com/office/powerpoint/2010/main" val="13969873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6"/>
            <a:ext cx="8105214" cy="4719955"/>
          </a:xfrm>
          <a:prstGeom prst="rect">
            <a:avLst/>
          </a:prstGeom>
          <a:noFill/>
          <a:ln>
            <a:noFill/>
          </a:ln>
        </p:spPr>
        <p:txBody>
          <a:bodyPr spcFirstLastPara="1" wrap="square" lIns="91425" tIns="45700" rIns="91425" bIns="45700" anchor="t" anchorCtr="0">
            <a:noAutofit/>
          </a:bodyPr>
          <a:lstStyle/>
          <a:p>
            <a:pPr>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As the kids cooked, they retold jokes their friends told them and showed Grandma a preview of the new show they were watching. When the meal was ready, David and Alexis sat down</a:t>
            </a:r>
          </a:p>
          <a:p>
            <a:pPr>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to eat.</a:t>
            </a:r>
          </a:p>
        </p:txBody>
      </p:sp>
    </p:spTree>
    <p:extLst>
      <p:ext uri="{BB962C8B-B14F-4D97-AF65-F5344CB8AC3E}">
        <p14:creationId xmlns:p14="http://schemas.microsoft.com/office/powerpoint/2010/main" val="2579025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6"/>
            <a:ext cx="8105214" cy="4719955"/>
          </a:xfrm>
          <a:prstGeom prst="rect">
            <a:avLst/>
          </a:prstGeom>
          <a:noFill/>
          <a:ln>
            <a:noFill/>
          </a:ln>
        </p:spPr>
        <p:txBody>
          <a:bodyPr spcFirstLastPara="1" wrap="square" lIns="91425" tIns="45700" rIns="91425" bIns="45700" anchor="t" anchorCtr="0">
            <a:noAutofit/>
          </a:bodyPr>
          <a:lstStyle/>
          <a:p>
            <a:pPr>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Grandma got a cake from the fridge and placed it on the table. “I premade this as a surprise for dessert!” she said. David and Alexis can’t wait to return to Grandma’s next week to cook some more. </a:t>
            </a:r>
          </a:p>
        </p:txBody>
      </p:sp>
    </p:spTree>
    <p:extLst>
      <p:ext uri="{BB962C8B-B14F-4D97-AF65-F5344CB8AC3E}">
        <p14:creationId xmlns:p14="http://schemas.microsoft.com/office/powerpoint/2010/main" val="32046438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l</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15815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1020</TotalTime>
  <Words>1031</Words>
  <Application>Microsoft Office PowerPoint</Application>
  <PresentationFormat>On-screen Show (4:3)</PresentationFormat>
  <Paragraphs>152</Paragraphs>
  <Slides>79</Slides>
  <Notes>30</Notes>
  <HiddenSlides>0</HiddenSlides>
  <MMClips>0</MMClips>
  <ScaleCrop>false</ScaleCrop>
  <HeadingPairs>
    <vt:vector size="4" baseType="variant">
      <vt:variant>
        <vt:lpstr>Theme</vt:lpstr>
      </vt:variant>
      <vt:variant>
        <vt:i4>2</vt:i4>
      </vt:variant>
      <vt:variant>
        <vt:lpstr>Slide Titles</vt:lpstr>
      </vt:variant>
      <vt:variant>
        <vt:i4>79</vt:i4>
      </vt:variant>
    </vt:vector>
  </HeadingPairs>
  <TitlesOfParts>
    <vt:vector size="81"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52</cp:revision>
  <dcterms:created xsi:type="dcterms:W3CDTF">2022-06-06T14:24:31Z</dcterms:created>
  <dcterms:modified xsi:type="dcterms:W3CDTF">2025-01-15T08:07:02Z</dcterms:modified>
</cp:coreProperties>
</file>