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6"/>
  </p:notesMasterIdLst>
  <p:sldIdLst>
    <p:sldId id="2247" r:id="rId3"/>
    <p:sldId id="2199" r:id="rId4"/>
    <p:sldId id="3049" r:id="rId5"/>
    <p:sldId id="2248" r:id="rId6"/>
    <p:sldId id="2240" r:id="rId7"/>
    <p:sldId id="2238" r:id="rId8"/>
    <p:sldId id="2241" r:id="rId9"/>
    <p:sldId id="2198" r:id="rId10"/>
    <p:sldId id="3521" r:id="rId11"/>
    <p:sldId id="3522" r:id="rId12"/>
    <p:sldId id="3523" r:id="rId13"/>
    <p:sldId id="3524" r:id="rId14"/>
    <p:sldId id="3525" r:id="rId15"/>
    <p:sldId id="3526" r:id="rId16"/>
    <p:sldId id="3527" r:id="rId17"/>
    <p:sldId id="3528" r:id="rId18"/>
    <p:sldId id="3529" r:id="rId19"/>
    <p:sldId id="3530" r:id="rId20"/>
    <p:sldId id="3531" r:id="rId21"/>
    <p:sldId id="3532" r:id="rId22"/>
    <p:sldId id="3533" r:id="rId23"/>
    <p:sldId id="3534" r:id="rId24"/>
    <p:sldId id="3535" r:id="rId25"/>
    <p:sldId id="3536" r:id="rId26"/>
    <p:sldId id="3537" r:id="rId27"/>
    <p:sldId id="3538" r:id="rId28"/>
    <p:sldId id="3539" r:id="rId29"/>
    <p:sldId id="3540" r:id="rId30"/>
    <p:sldId id="2242" r:id="rId31"/>
    <p:sldId id="2200" r:id="rId32"/>
    <p:sldId id="2201" r:id="rId33"/>
    <p:sldId id="2243" r:id="rId34"/>
    <p:sldId id="2202" r:id="rId35"/>
    <p:sldId id="2244" r:id="rId36"/>
    <p:sldId id="2203" r:id="rId37"/>
    <p:sldId id="3656" r:id="rId38"/>
    <p:sldId id="3657" r:id="rId39"/>
    <p:sldId id="3658" r:id="rId40"/>
    <p:sldId id="3659" r:id="rId41"/>
    <p:sldId id="3661" r:id="rId42"/>
    <p:sldId id="3662" r:id="rId43"/>
    <p:sldId id="3987" r:id="rId44"/>
    <p:sldId id="4234" r:id="rId45"/>
    <p:sldId id="4236" r:id="rId46"/>
    <p:sldId id="4235" r:id="rId47"/>
    <p:sldId id="2213" r:id="rId48"/>
    <p:sldId id="2214" r:id="rId49"/>
    <p:sldId id="2245" r:id="rId50"/>
    <p:sldId id="2216" r:id="rId51"/>
    <p:sldId id="2250" r:id="rId52"/>
    <p:sldId id="2217" r:id="rId53"/>
    <p:sldId id="368" r:id="rId54"/>
    <p:sldId id="4243" r:id="rId55"/>
    <p:sldId id="4244" r:id="rId56"/>
    <p:sldId id="4245" r:id="rId57"/>
    <p:sldId id="4246" r:id="rId58"/>
    <p:sldId id="4241" r:id="rId59"/>
    <p:sldId id="4242" r:id="rId60"/>
    <p:sldId id="2221" r:id="rId61"/>
    <p:sldId id="2222" r:id="rId62"/>
    <p:sldId id="2224" r:id="rId63"/>
    <p:sldId id="2226" r:id="rId64"/>
    <p:sldId id="2227" r:id="rId65"/>
    <p:sldId id="1046" r:id="rId66"/>
    <p:sldId id="4247" r:id="rId67"/>
    <p:sldId id="4440" r:id="rId68"/>
    <p:sldId id="2228" r:id="rId69"/>
    <p:sldId id="2125" r:id="rId70"/>
    <p:sldId id="760" r:id="rId71"/>
    <p:sldId id="1011" r:id="rId72"/>
    <p:sldId id="2229" r:id="rId73"/>
    <p:sldId id="2223" r:id="rId74"/>
    <p:sldId id="2230" r:id="rId75"/>
    <p:sldId id="2598" r:id="rId76"/>
    <p:sldId id="2599" r:id="rId77"/>
    <p:sldId id="2600" r:id="rId78"/>
    <p:sldId id="2234" r:id="rId79"/>
    <p:sldId id="2235" r:id="rId80"/>
    <p:sldId id="2158" r:id="rId81"/>
    <p:sldId id="2159" r:id="rId82"/>
    <p:sldId id="2166" r:id="rId83"/>
    <p:sldId id="2225" r:id="rId84"/>
    <p:sldId id="2236"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18"/>
    <p:restoredTop sz="78695"/>
  </p:normalViewPr>
  <p:slideViewPr>
    <p:cSldViewPr snapToGrid="0" snapToObjects="1">
      <p:cViewPr varScale="1">
        <p:scale>
          <a:sx n="63" d="100"/>
          <a:sy n="63" d="100"/>
        </p:scale>
        <p:origin x="420" y="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microsoft.com/office/2018/10/relationships/authors" Target="author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7BF28BC2-FED4-4047-9A97-B8960856F1EC}"/>
    <pc:docChg chg="modSld">
      <pc:chgData name="Nicole McCann" userId="g1WKfDIdJYHXcNcRNd7IJ7/zXXn0rqJ3UX88HPbqRkE=" providerId="None" clId="Web-{7BF28BC2-FED4-4047-9A97-B8960856F1EC}" dt="2025-01-15T07:56:54.890" v="1"/>
      <pc:docMkLst>
        <pc:docMk/>
      </pc:docMkLst>
      <pc:sldChg chg="modNotes">
        <pc:chgData name="Nicole McCann" userId="g1WKfDIdJYHXcNcRNd7IJ7/zXXn0rqJ3UX88HPbqRkE=" providerId="None" clId="Web-{7BF28BC2-FED4-4047-9A97-B8960856F1EC}" dt="2025-01-15T07:56:54.890" v="1"/>
        <pc:sldMkLst>
          <pc:docMk/>
          <pc:sldMk cId="3375561757" sldId="44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1/14/2025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57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3608807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594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518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118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61292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101-110</a:t>
            </a:r>
          </a:p>
          <a:p>
            <a:pPr defTabSz="966612">
              <a:defRPr/>
            </a:pPr>
            <a:endParaRPr lang="en-US" dirty="0"/>
          </a:p>
          <a:p>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Gentona"/>
              </a:rPr>
              <a:t>OUR /</a:t>
            </a:r>
            <a:r>
              <a:rPr lang="en-US" sz="1800" dirty="0"/>
              <a:t>ə</a:t>
            </a:r>
            <a:r>
              <a:rPr lang="en-US" sz="1800" b="0" dirty="0">
                <a:effectLst/>
                <a:latin typeface="Gentona"/>
              </a:rPr>
              <a:t>/ at the end of 2-syllable words is not introduced until lesson 111.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42614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089307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103+</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58002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55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46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3153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861573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32416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98558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87310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66028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15482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06481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93026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833965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490428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97138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150103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850273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1/14/2025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926705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1/14/2025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1212527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103</a:t>
            </a:r>
          </a:p>
          <a:p>
            <a:pPr algn="ctr"/>
            <a:r>
              <a:rPr lang="en-US" sz="6000" b="1" dirty="0">
                <a:solidFill>
                  <a:srgbClr val="E05436"/>
                </a:solidFill>
                <a:latin typeface="Century Gothic" panose="020B0502020202020204" pitchFamily="34" charset="0"/>
              </a:rPr>
              <a:t>un-</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3601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3813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6107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725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7270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921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2275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187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082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6227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2276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2375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2203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632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4479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7094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4102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0231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2681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Tree>
    <p:extLst>
      <p:ext uri="{BB962C8B-B14F-4D97-AF65-F5344CB8AC3E}">
        <p14:creationId xmlns:p14="http://schemas.microsoft.com/office/powerpoint/2010/main" val="1695590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Tree>
    <p:extLst>
      <p:ext uri="{BB962C8B-B14F-4D97-AF65-F5344CB8AC3E}">
        <p14:creationId xmlns:p14="http://schemas.microsoft.com/office/powerpoint/2010/main" val="466418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Tree>
    <p:extLst>
      <p:ext uri="{BB962C8B-B14F-4D97-AF65-F5344CB8AC3E}">
        <p14:creationId xmlns:p14="http://schemas.microsoft.com/office/powerpoint/2010/main" val="2712576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5F259732-F09C-B215-D7B7-C8E9397E054E}"/>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8" name="TextBox 21">
            <a:extLst>
              <a:ext uri="{FF2B5EF4-FFF2-40B4-BE49-F238E27FC236}">
                <a16:creationId xmlns:a16="http://schemas.microsoft.com/office/drawing/2014/main" id="{AEE5FED3-CFC8-8E27-5E7C-6071789A95DD}"/>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opposite</a:t>
            </a:r>
          </a:p>
        </p:txBody>
      </p:sp>
    </p:spTree>
    <p:extLst>
      <p:ext uri="{BB962C8B-B14F-4D97-AF65-F5344CB8AC3E}">
        <p14:creationId xmlns:p14="http://schemas.microsoft.com/office/powerpoint/2010/main" val="390165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103</a:t>
            </a:r>
          </a:p>
          <a:p>
            <a:pPr algn="ctr"/>
            <a:r>
              <a:rPr lang="en-US" sz="4800" b="1" dirty="0">
                <a:solidFill>
                  <a:srgbClr val="E05436"/>
                </a:solidFill>
                <a:latin typeface="Century Gothic" panose="020B0502020202020204" pitchFamily="34" charset="0"/>
              </a:rPr>
              <a:t>un-</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29212" y="3299655"/>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happy</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1537593" y="4958027"/>
            <a:ext cx="25587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4025866" y="3299655"/>
            <a:ext cx="44115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not happy</a:t>
            </a:r>
          </a:p>
        </p:txBody>
      </p:sp>
      <p:sp>
        <p:nvSpPr>
          <p:cNvPr id="8" name="TextBox 21">
            <a:extLst>
              <a:ext uri="{FF2B5EF4-FFF2-40B4-BE49-F238E27FC236}">
                <a16:creationId xmlns:a16="http://schemas.microsoft.com/office/drawing/2014/main" id="{6E8624C4-335B-3ADC-F40B-FC236E2C832C}"/>
              </a:ext>
            </a:extLst>
          </p:cNvPr>
          <p:cNvSpPr txBox="1">
            <a:spLocks noChangeArrowheads="1"/>
          </p:cNvSpPr>
          <p:nvPr/>
        </p:nvSpPr>
        <p:spPr bwMode="auto">
          <a:xfrm>
            <a:off x="4096310" y="4958027"/>
            <a:ext cx="3523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not kind</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a:t>
            </a: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or opposite</a:t>
            </a:r>
          </a:p>
        </p:txBody>
      </p:sp>
    </p:spTree>
    <p:extLst>
      <p:ext uri="{BB962C8B-B14F-4D97-AF65-F5344CB8AC3E}">
        <p14:creationId xmlns:p14="http://schemas.microsoft.com/office/powerpoint/2010/main" val="366925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t>
            </a:r>
            <a:r>
              <a:rPr kumimoji="0" lang="en-US" altLang="en-US" sz="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opposite</a:t>
            </a:r>
          </a:p>
        </p:txBody>
      </p:sp>
      <p:sp>
        <p:nvSpPr>
          <p:cNvPr id="7" name="TextBox 21">
            <a:extLst>
              <a:ext uri="{FF2B5EF4-FFF2-40B4-BE49-F238E27FC236}">
                <a16:creationId xmlns:a16="http://schemas.microsoft.com/office/drawing/2014/main" id="{AB2650DC-62AE-3D7A-7449-A05F0DC7CF47}"/>
              </a:ext>
            </a:extLst>
          </p:cNvPr>
          <p:cNvSpPr txBox="1">
            <a:spLocks noChangeArrowheads="1"/>
          </p:cNvSpPr>
          <p:nvPr/>
        </p:nvSpPr>
        <p:spPr bwMode="auto">
          <a:xfrm>
            <a:off x="2159884" y="3298479"/>
            <a:ext cx="20543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zip</a:t>
            </a:r>
          </a:p>
        </p:txBody>
      </p:sp>
      <p:sp>
        <p:nvSpPr>
          <p:cNvPr id="8" name="TextBox 21">
            <a:extLst>
              <a:ext uri="{FF2B5EF4-FFF2-40B4-BE49-F238E27FC236}">
                <a16:creationId xmlns:a16="http://schemas.microsoft.com/office/drawing/2014/main" id="{0A7497ED-07A2-F0CD-2222-1F7FA1854D66}"/>
              </a:ext>
            </a:extLst>
          </p:cNvPr>
          <p:cNvSpPr txBox="1">
            <a:spLocks noChangeArrowheads="1"/>
          </p:cNvSpPr>
          <p:nvPr/>
        </p:nvSpPr>
        <p:spPr bwMode="auto">
          <a:xfrm>
            <a:off x="1211387" y="5452303"/>
            <a:ext cx="31362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cover</a:t>
            </a:r>
          </a:p>
        </p:txBody>
      </p:sp>
      <p:pic>
        <p:nvPicPr>
          <p:cNvPr id="16" name="Picture 15">
            <a:extLst>
              <a:ext uri="{FF2B5EF4-FFF2-40B4-BE49-F238E27FC236}">
                <a16:creationId xmlns:a16="http://schemas.microsoft.com/office/drawing/2014/main" id="{896B49AB-8E98-B6C4-90E0-74DC6DDDBE54}"/>
              </a:ext>
            </a:extLst>
          </p:cNvPr>
          <p:cNvPicPr>
            <a:picLocks noChangeAspect="1"/>
          </p:cNvPicPr>
          <p:nvPr/>
        </p:nvPicPr>
        <p:blipFill>
          <a:blip r:embed="rId3"/>
          <a:stretch>
            <a:fillRect/>
          </a:stretch>
        </p:blipFill>
        <p:spPr>
          <a:xfrm>
            <a:off x="4393788" y="2948814"/>
            <a:ext cx="2428013" cy="1611931"/>
          </a:xfrm>
          <a:prstGeom prst="rect">
            <a:avLst/>
          </a:prstGeom>
        </p:spPr>
      </p:pic>
      <p:pic>
        <p:nvPicPr>
          <p:cNvPr id="18" name="Picture 17">
            <a:extLst>
              <a:ext uri="{FF2B5EF4-FFF2-40B4-BE49-F238E27FC236}">
                <a16:creationId xmlns:a16="http://schemas.microsoft.com/office/drawing/2014/main" id="{09E4DD9C-7D63-4C98-E2EF-2523FA1B2545}"/>
              </a:ext>
            </a:extLst>
          </p:cNvPr>
          <p:cNvPicPr>
            <a:picLocks noChangeAspect="1"/>
          </p:cNvPicPr>
          <p:nvPr/>
        </p:nvPicPr>
        <p:blipFill>
          <a:blip r:embed="rId4"/>
          <a:stretch>
            <a:fillRect/>
          </a:stretch>
        </p:blipFill>
        <p:spPr>
          <a:xfrm>
            <a:off x="6202086" y="4944945"/>
            <a:ext cx="1570865" cy="1605014"/>
          </a:xfrm>
          <a:prstGeom prst="rect">
            <a:avLst/>
          </a:prstGeom>
        </p:spPr>
      </p:pic>
      <p:pic>
        <p:nvPicPr>
          <p:cNvPr id="20" name="Picture 19">
            <a:extLst>
              <a:ext uri="{FF2B5EF4-FFF2-40B4-BE49-F238E27FC236}">
                <a16:creationId xmlns:a16="http://schemas.microsoft.com/office/drawing/2014/main" id="{84E48604-971E-636F-BF1E-B27431CD9DFE}"/>
              </a:ext>
            </a:extLst>
          </p:cNvPr>
          <p:cNvPicPr>
            <a:picLocks noChangeAspect="1"/>
          </p:cNvPicPr>
          <p:nvPr/>
        </p:nvPicPr>
        <p:blipFill>
          <a:blip r:embed="rId5"/>
          <a:stretch>
            <a:fillRect/>
          </a:stretch>
        </p:blipFill>
        <p:spPr>
          <a:xfrm>
            <a:off x="4347620" y="4944945"/>
            <a:ext cx="1570865" cy="1605014"/>
          </a:xfrm>
          <a:prstGeom prst="rect">
            <a:avLst/>
          </a:prstGeom>
        </p:spPr>
      </p:pic>
    </p:spTree>
    <p:extLst>
      <p:ext uri="{BB962C8B-B14F-4D97-AF65-F5344CB8AC3E}">
        <p14:creationId xmlns:p14="http://schemas.microsoft.com/office/powerpoint/2010/main" val="114803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92552"/>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lang="en-US" sz="11000" b="1" noProof="0" dirty="0">
                <a:solidFill>
                  <a:srgbClr val="000000"/>
                </a:solidFill>
                <a:latin typeface="Century Gothic"/>
                <a:ea typeface="Century Gothic"/>
                <a:cs typeface="Century Gothic"/>
                <a:sym typeface="Century Gothic"/>
              </a:rPr>
              <a:t>u</a:t>
            </a: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nwrap</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4175173"/>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untamed</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152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unsafe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undo</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untie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308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unkind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unclean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unhappy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0861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unfinished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uncover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648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103</a:t>
            </a:r>
          </a:p>
          <a:p>
            <a:pPr algn="ctr"/>
            <a:r>
              <a:rPr lang="en-US" sz="4800" b="1" dirty="0">
                <a:solidFill>
                  <a:srgbClr val="E05436"/>
                </a:solidFill>
                <a:latin typeface="Century Gothic" panose="020B0502020202020204" pitchFamily="34" charset="0"/>
              </a:rPr>
              <a:t>un-</a:t>
            </a:r>
          </a:p>
        </p:txBody>
      </p:sp>
    </p:spTree>
    <p:extLst>
      <p:ext uri="{BB962C8B-B14F-4D97-AF65-F5344CB8AC3E}">
        <p14:creationId xmlns:p14="http://schemas.microsoft.com/office/powerpoint/2010/main" val="142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Tree>
    <p:extLst>
      <p:ext uri="{BB962C8B-B14F-4D97-AF65-F5344CB8AC3E}">
        <p14:creationId xmlns:p14="http://schemas.microsoft.com/office/powerpoint/2010/main" val="2459737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5F259732-F09C-B215-D7B7-C8E9397E054E}"/>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8" name="TextBox 21">
            <a:extLst>
              <a:ext uri="{FF2B5EF4-FFF2-40B4-BE49-F238E27FC236}">
                <a16:creationId xmlns:a16="http://schemas.microsoft.com/office/drawing/2014/main" id="{AEE5FED3-CFC8-8E27-5E7C-6071789A95DD}"/>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opposite</a:t>
            </a:r>
          </a:p>
        </p:txBody>
      </p:sp>
    </p:spTree>
    <p:extLst>
      <p:ext uri="{BB962C8B-B14F-4D97-AF65-F5344CB8AC3E}">
        <p14:creationId xmlns:p14="http://schemas.microsoft.com/office/powerpoint/2010/main" val="71174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29212" y="3299655"/>
            <a:ext cx="32966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happy</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1537593" y="4958027"/>
            <a:ext cx="25587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4025866" y="3299655"/>
            <a:ext cx="44115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not happy</a:t>
            </a:r>
          </a:p>
        </p:txBody>
      </p:sp>
      <p:sp>
        <p:nvSpPr>
          <p:cNvPr id="8" name="TextBox 21">
            <a:extLst>
              <a:ext uri="{FF2B5EF4-FFF2-40B4-BE49-F238E27FC236}">
                <a16:creationId xmlns:a16="http://schemas.microsoft.com/office/drawing/2014/main" id="{6E8624C4-335B-3ADC-F40B-FC236E2C832C}"/>
              </a:ext>
            </a:extLst>
          </p:cNvPr>
          <p:cNvSpPr txBox="1">
            <a:spLocks noChangeArrowheads="1"/>
          </p:cNvSpPr>
          <p:nvPr/>
        </p:nvSpPr>
        <p:spPr bwMode="auto">
          <a:xfrm>
            <a:off x="4096310" y="4958027"/>
            <a:ext cx="3523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not kind</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a:t>
            </a: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or opposite</a:t>
            </a:r>
          </a:p>
        </p:txBody>
      </p:sp>
    </p:spTree>
    <p:extLst>
      <p:ext uri="{BB962C8B-B14F-4D97-AF65-F5344CB8AC3E}">
        <p14:creationId xmlns:p14="http://schemas.microsoft.com/office/powerpoint/2010/main" val="5018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4" y="1456618"/>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t>
            </a:r>
            <a:r>
              <a:rPr kumimoji="0" lang="en-US" altLang="en-US" sz="6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opposite</a:t>
            </a:r>
          </a:p>
        </p:txBody>
      </p:sp>
      <p:sp>
        <p:nvSpPr>
          <p:cNvPr id="7" name="TextBox 21">
            <a:extLst>
              <a:ext uri="{FF2B5EF4-FFF2-40B4-BE49-F238E27FC236}">
                <a16:creationId xmlns:a16="http://schemas.microsoft.com/office/drawing/2014/main" id="{AB2650DC-62AE-3D7A-7449-A05F0DC7CF47}"/>
              </a:ext>
            </a:extLst>
          </p:cNvPr>
          <p:cNvSpPr txBox="1">
            <a:spLocks noChangeArrowheads="1"/>
          </p:cNvSpPr>
          <p:nvPr/>
        </p:nvSpPr>
        <p:spPr bwMode="auto">
          <a:xfrm>
            <a:off x="2159884" y="3298479"/>
            <a:ext cx="20543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zip</a:t>
            </a:r>
          </a:p>
        </p:txBody>
      </p:sp>
      <p:sp>
        <p:nvSpPr>
          <p:cNvPr id="8" name="TextBox 21">
            <a:extLst>
              <a:ext uri="{FF2B5EF4-FFF2-40B4-BE49-F238E27FC236}">
                <a16:creationId xmlns:a16="http://schemas.microsoft.com/office/drawing/2014/main" id="{0A7497ED-07A2-F0CD-2222-1F7FA1854D66}"/>
              </a:ext>
            </a:extLst>
          </p:cNvPr>
          <p:cNvSpPr txBox="1">
            <a:spLocks noChangeArrowheads="1"/>
          </p:cNvSpPr>
          <p:nvPr/>
        </p:nvSpPr>
        <p:spPr bwMode="auto">
          <a:xfrm>
            <a:off x="1211387" y="5452303"/>
            <a:ext cx="31362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cover</a:t>
            </a:r>
          </a:p>
        </p:txBody>
      </p:sp>
      <p:pic>
        <p:nvPicPr>
          <p:cNvPr id="16" name="Picture 15">
            <a:extLst>
              <a:ext uri="{FF2B5EF4-FFF2-40B4-BE49-F238E27FC236}">
                <a16:creationId xmlns:a16="http://schemas.microsoft.com/office/drawing/2014/main" id="{896B49AB-8E98-B6C4-90E0-74DC6DDDBE54}"/>
              </a:ext>
            </a:extLst>
          </p:cNvPr>
          <p:cNvPicPr>
            <a:picLocks noChangeAspect="1"/>
          </p:cNvPicPr>
          <p:nvPr/>
        </p:nvPicPr>
        <p:blipFill>
          <a:blip r:embed="rId3"/>
          <a:stretch>
            <a:fillRect/>
          </a:stretch>
        </p:blipFill>
        <p:spPr>
          <a:xfrm>
            <a:off x="4393788" y="2948814"/>
            <a:ext cx="2428013" cy="1611931"/>
          </a:xfrm>
          <a:prstGeom prst="rect">
            <a:avLst/>
          </a:prstGeom>
        </p:spPr>
      </p:pic>
      <p:pic>
        <p:nvPicPr>
          <p:cNvPr id="18" name="Picture 17">
            <a:extLst>
              <a:ext uri="{FF2B5EF4-FFF2-40B4-BE49-F238E27FC236}">
                <a16:creationId xmlns:a16="http://schemas.microsoft.com/office/drawing/2014/main" id="{09E4DD9C-7D63-4C98-E2EF-2523FA1B2545}"/>
              </a:ext>
            </a:extLst>
          </p:cNvPr>
          <p:cNvPicPr>
            <a:picLocks noChangeAspect="1"/>
          </p:cNvPicPr>
          <p:nvPr/>
        </p:nvPicPr>
        <p:blipFill>
          <a:blip r:embed="rId4"/>
          <a:stretch>
            <a:fillRect/>
          </a:stretch>
        </p:blipFill>
        <p:spPr>
          <a:xfrm>
            <a:off x="6202086" y="4944945"/>
            <a:ext cx="1570865" cy="1605014"/>
          </a:xfrm>
          <a:prstGeom prst="rect">
            <a:avLst/>
          </a:prstGeom>
        </p:spPr>
      </p:pic>
      <p:pic>
        <p:nvPicPr>
          <p:cNvPr id="20" name="Picture 19">
            <a:extLst>
              <a:ext uri="{FF2B5EF4-FFF2-40B4-BE49-F238E27FC236}">
                <a16:creationId xmlns:a16="http://schemas.microsoft.com/office/drawing/2014/main" id="{84E48604-971E-636F-BF1E-B27431CD9DFE}"/>
              </a:ext>
            </a:extLst>
          </p:cNvPr>
          <p:cNvPicPr>
            <a:picLocks noChangeAspect="1"/>
          </p:cNvPicPr>
          <p:nvPr/>
        </p:nvPicPr>
        <p:blipFill>
          <a:blip r:embed="rId5"/>
          <a:stretch>
            <a:fillRect/>
          </a:stretch>
        </p:blipFill>
        <p:spPr>
          <a:xfrm>
            <a:off x="4347620" y="4944945"/>
            <a:ext cx="1570865" cy="1605014"/>
          </a:xfrm>
          <a:prstGeom prst="rect">
            <a:avLst/>
          </a:prstGeom>
        </p:spPr>
      </p:pic>
    </p:spTree>
    <p:extLst>
      <p:ext uri="{BB962C8B-B14F-4D97-AF65-F5344CB8AC3E}">
        <p14:creationId xmlns:p14="http://schemas.microsoft.com/office/powerpoint/2010/main" val="168974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undo</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unlucky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39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unhappy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unwell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42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answer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9675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2189075"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3745973"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4730405" y="403775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45D0E56-4565-D643-AFF5-E3B57B9E2757}"/>
              </a:ext>
            </a:extLst>
          </p:cNvPr>
          <p:cNvSpPr/>
          <p:nvPr/>
        </p:nvSpPr>
        <p:spPr>
          <a:xfrm>
            <a:off x="6125731" y="40332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F797FC2-629B-0BEF-6068-1304E216A303}"/>
              </a:ext>
            </a:extLst>
          </p:cNvPr>
          <p:cNvCxnSpPr>
            <a:cxnSpLocks/>
          </p:cNvCxnSpPr>
          <p:nvPr/>
        </p:nvCxnSpPr>
        <p:spPr>
          <a:xfrm>
            <a:off x="5876146" y="3886200"/>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0B18CF-F3A8-A286-0A05-E8A44EEBD2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550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honest</a:t>
            </a:r>
          </a:p>
        </p:txBody>
      </p:sp>
      <p:sp>
        <p:nvSpPr>
          <p:cNvPr id="2" name="Rectangle 1">
            <a:extLst>
              <a:ext uri="{FF2B5EF4-FFF2-40B4-BE49-F238E27FC236}">
                <a16:creationId xmlns:a16="http://schemas.microsoft.com/office/drawing/2014/main" id="{4AF847E3-A911-4C0F-B6A2-9334BB260FA4}"/>
              </a:ext>
            </a:extLst>
          </p:cNvPr>
          <p:cNvSpPr/>
          <p:nvPr/>
        </p:nvSpPr>
        <p:spPr>
          <a:xfrm>
            <a:off x="4186844"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0579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2672DF-5E5F-4DF0-9121-4DB8BE20EAEE}"/>
              </a:ext>
            </a:extLst>
          </p:cNvPr>
          <p:cNvSpPr/>
          <p:nvPr/>
        </p:nvSpPr>
        <p:spPr>
          <a:xfrm>
            <a:off x="5916872"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9CDE75-9B90-4A7A-89EE-37E80B01AA66}"/>
              </a:ext>
            </a:extLst>
          </p:cNvPr>
          <p:cNvSpPr/>
          <p:nvPr/>
        </p:nvSpPr>
        <p:spPr>
          <a:xfrm>
            <a:off x="6687750"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60277FCE-C332-2C46-84E9-40A8694FF3D9}"/>
              </a:ext>
            </a:extLst>
          </p:cNvPr>
          <p:cNvSpPr/>
          <p:nvPr/>
        </p:nvSpPr>
        <p:spPr>
          <a:xfrm>
            <a:off x="22789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5DE108-0961-5476-338E-D76BA34973E7}"/>
              </a:ext>
            </a:extLst>
          </p:cNvPr>
          <p:cNvSpPr/>
          <p:nvPr/>
        </p:nvSpPr>
        <p:spPr>
          <a:xfrm>
            <a:off x="3272968"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4640F43-A93C-14A9-1853-E0EAB65D232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216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err="1">
                <a:ln>
                  <a:noFill/>
                </a:ln>
                <a:solidFill>
                  <a:prstClr val="black"/>
                </a:solidFill>
                <a:effectLst/>
                <a:uLnTx/>
                <a:uFillTx/>
                <a:latin typeface="Century Gothic"/>
                <a:ea typeface="+mn-ea"/>
                <a:cs typeface="+mn-cs"/>
              </a:rPr>
              <a:t>honour</a:t>
            </a:r>
            <a:endParaRPr kumimoji="0" lang="en-US" sz="11500" b="1" i="0" u="none" strike="noStrike" kern="1200" cap="none" spc="300" normalizeH="0" baseline="0" noProof="0" dirty="0">
              <a:ln>
                <a:noFill/>
              </a:ln>
              <a:solidFill>
                <a:prstClr val="black"/>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20533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83306EB-9C33-224A-A9F1-7AA609F5E65E}"/>
              </a:ext>
            </a:extLst>
          </p:cNvPr>
          <p:cNvSpPr/>
          <p:nvPr/>
        </p:nvSpPr>
        <p:spPr>
          <a:xfrm>
            <a:off x="2017761"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B35AECF-DF00-304A-B9FD-C0D782478882}"/>
              </a:ext>
            </a:extLst>
          </p:cNvPr>
          <p:cNvCxnSpPr>
            <a:cxnSpLocks/>
          </p:cNvCxnSpPr>
          <p:nvPr/>
        </p:nvCxnSpPr>
        <p:spPr>
          <a:xfrm>
            <a:off x="2004391" y="3893953"/>
            <a:ext cx="78280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94503A-1229-BF5A-410D-D209189CD649}"/>
              </a:ext>
            </a:extLst>
          </p:cNvPr>
          <p:cNvCxnSpPr>
            <a:cxnSpLocks/>
          </p:cNvCxnSpPr>
          <p:nvPr/>
        </p:nvCxnSpPr>
        <p:spPr>
          <a:xfrm>
            <a:off x="5196840" y="3893953"/>
            <a:ext cx="182880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EAE843DA-4964-E8D2-D612-74EC2FF28B36}"/>
              </a:ext>
            </a:extLst>
          </p:cNvPr>
          <p:cNvSpPr/>
          <p:nvPr/>
        </p:nvSpPr>
        <p:spPr>
          <a:xfrm>
            <a:off x="56713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F9D3E20-5AD5-1279-AAC7-DF6B50CFA305}"/>
              </a:ext>
            </a:extLst>
          </p:cNvPr>
          <p:cNvSpPr/>
          <p:nvPr/>
        </p:nvSpPr>
        <p:spPr>
          <a:xfrm>
            <a:off x="3154036" y="405759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F49B94-3FE3-29C7-263A-130D6A392B6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561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9EA537DF-4ED9-4B42-969B-ADA11DF37F22}"/>
              </a:ext>
            </a:extLst>
          </p:cNvPr>
          <p:cNvSpPr/>
          <p:nvPr/>
        </p:nvSpPr>
        <p:spPr>
          <a:xfrm>
            <a:off x="4072182"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AF601-CDE7-844A-93C3-72D3C012C4ED}"/>
              </a:ext>
            </a:extLst>
          </p:cNvPr>
          <p:cNvSpPr/>
          <p:nvPr/>
        </p:nvSpPr>
        <p:spPr>
          <a:xfrm>
            <a:off x="254286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16339C-BDDF-0C40-8E9A-172E743110EF}"/>
              </a:ext>
            </a:extLst>
          </p:cNvPr>
          <p:cNvSpPr/>
          <p:nvPr/>
        </p:nvSpPr>
        <p:spPr>
          <a:xfrm>
            <a:off x="326599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B3C8B5-01B3-6E40-8B2E-373012E301DE}"/>
              </a:ext>
            </a:extLst>
          </p:cNvPr>
          <p:cNvSpPr/>
          <p:nvPr/>
        </p:nvSpPr>
        <p:spPr>
          <a:xfrm>
            <a:off x="526336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EE616C8-1D3F-4CA0-3095-77D8C1E09AD1}"/>
              </a:ext>
            </a:extLst>
          </p:cNvPr>
          <p:cNvCxnSpPr>
            <a:cxnSpLocks/>
          </p:cNvCxnSpPr>
          <p:nvPr/>
        </p:nvCxnSpPr>
        <p:spPr>
          <a:xfrm>
            <a:off x="5006717" y="3918347"/>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CA51A1-C9C0-1E71-C9B1-E37398E177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6FC1C984-FC02-CC1B-C274-6721185D3785}"/>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657223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truly</a:t>
            </a:r>
          </a:p>
        </p:txBody>
      </p:sp>
      <p:sp>
        <p:nvSpPr>
          <p:cNvPr id="12" name="Heart 11">
            <a:extLst>
              <a:ext uri="{FF2B5EF4-FFF2-40B4-BE49-F238E27FC236}">
                <a16:creationId xmlns:a16="http://schemas.microsoft.com/office/drawing/2014/main" id="{D278E194-6184-2146-A8C1-63D0F88DF8A3}"/>
              </a:ext>
            </a:extLst>
          </p:cNvPr>
          <p:cNvSpPr/>
          <p:nvPr/>
        </p:nvSpPr>
        <p:spPr>
          <a:xfrm>
            <a:off x="4129167"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8831A98-358D-B540-83F7-8712102616B7}"/>
              </a:ext>
            </a:extLst>
          </p:cNvPr>
          <p:cNvSpPr/>
          <p:nvPr/>
        </p:nvSpPr>
        <p:spPr>
          <a:xfrm>
            <a:off x="274098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8C0A65-A452-2244-A5EB-A8703054F45B}"/>
              </a:ext>
            </a:extLst>
          </p:cNvPr>
          <p:cNvSpPr/>
          <p:nvPr/>
        </p:nvSpPr>
        <p:spPr>
          <a:xfrm>
            <a:off x="346411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7D8382-2AEF-2348-AABF-BF36B0B1B759}"/>
              </a:ext>
            </a:extLst>
          </p:cNvPr>
          <p:cNvSpPr/>
          <p:nvPr/>
        </p:nvSpPr>
        <p:spPr>
          <a:xfrm>
            <a:off x="4923570" y="407097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3576EC-9037-C043-B0FD-CE90D66B244A}"/>
              </a:ext>
            </a:extLst>
          </p:cNvPr>
          <p:cNvSpPr/>
          <p:nvPr/>
        </p:nvSpPr>
        <p:spPr>
          <a:xfrm>
            <a:off x="563146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7DD2CC-B23A-DC40-231B-A1CB902DD69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1055FEDB-CFFB-B68E-F074-17AFF0A73BD6}"/>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6651199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trip was truly unlike any other.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86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Please unlock the car so I can unload it.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78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Tell me the truth, why does he look so unhappy?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3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Unlucky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40338" y="136410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Something very unlucky happened to Lee last week. As he was walking into his classroom, he did not see the puddle on the floor. He slid and fell before his entire class. That’s not even the worst part! Lee was holding a jar of marbles with the lid unscrewed. When he fell, the marbles flew everywhere.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Lee laid on the floor, hid his face and wanted to cry. But then, all of a sudden, his best friend, Jayden, sat down next to</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him. Jayden took Lee’s hands off his face and helped him up. “Don’t worry,” Jayden said, “people fall all the time.” At first, Lee felt uneasy. When he looked around at his classmates, nobody made fun of him for falling.</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Instead, Lee’s classmates began picking up all the marbles that spilled. Some of them even told him about times when mistakes like this happened to them. It turns out, it is not that uncommon to slip and fall. “I am thankful to have such nice friends,” Lee said.</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27598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967</TotalTime>
  <Words>1051</Words>
  <Application>Microsoft Office PowerPoint</Application>
  <PresentationFormat>On-screen Show (4:3)</PresentationFormat>
  <Paragraphs>170</Paragraphs>
  <Slides>83</Slides>
  <Notes>33</Notes>
  <HiddenSlides>0</HiddenSlides>
  <MMClips>0</MMClips>
  <ScaleCrop>false</ScaleCrop>
  <HeadingPairs>
    <vt:vector size="4" baseType="variant">
      <vt:variant>
        <vt:lpstr>Theme</vt:lpstr>
      </vt:variant>
      <vt:variant>
        <vt:i4>2</vt:i4>
      </vt:variant>
      <vt:variant>
        <vt:lpstr>Slide Titles</vt:lpstr>
      </vt:variant>
      <vt:variant>
        <vt:i4>83</vt:i4>
      </vt:variant>
    </vt:vector>
  </HeadingPairs>
  <TitlesOfParts>
    <vt:vector size="8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47</cp:revision>
  <dcterms:created xsi:type="dcterms:W3CDTF">2022-06-06T14:24:31Z</dcterms:created>
  <dcterms:modified xsi:type="dcterms:W3CDTF">2025-01-15T07:57:03Z</dcterms:modified>
</cp:coreProperties>
</file>