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Lst>
  <p:notesMasterIdLst>
    <p:notesMasterId r:id="rId83"/>
  </p:notesMasterIdLst>
  <p:sldIdLst>
    <p:sldId id="2247" r:id="rId3"/>
    <p:sldId id="2199" r:id="rId4"/>
    <p:sldId id="3049" r:id="rId5"/>
    <p:sldId id="2248" r:id="rId6"/>
    <p:sldId id="2240" r:id="rId7"/>
    <p:sldId id="2238" r:id="rId8"/>
    <p:sldId id="2241" r:id="rId9"/>
    <p:sldId id="2198" r:id="rId10"/>
    <p:sldId id="3519" r:id="rId11"/>
    <p:sldId id="3520" r:id="rId12"/>
    <p:sldId id="3497" r:id="rId13"/>
    <p:sldId id="3498" r:id="rId14"/>
    <p:sldId id="3499" r:id="rId15"/>
    <p:sldId id="3500" r:id="rId16"/>
    <p:sldId id="3501" r:id="rId17"/>
    <p:sldId id="3502" r:id="rId18"/>
    <p:sldId id="3503" r:id="rId19"/>
    <p:sldId id="3504" r:id="rId20"/>
    <p:sldId id="3505" r:id="rId21"/>
    <p:sldId id="3506" r:id="rId22"/>
    <p:sldId id="3507" r:id="rId23"/>
    <p:sldId id="3508" r:id="rId24"/>
    <p:sldId id="3510" r:id="rId25"/>
    <p:sldId id="3511" r:id="rId26"/>
    <p:sldId id="3512" r:id="rId27"/>
    <p:sldId id="3513" r:id="rId28"/>
    <p:sldId id="3514" r:id="rId29"/>
    <p:sldId id="3515" r:id="rId30"/>
    <p:sldId id="3516" r:id="rId31"/>
    <p:sldId id="3517" r:id="rId32"/>
    <p:sldId id="3518" r:id="rId33"/>
    <p:sldId id="2242" r:id="rId34"/>
    <p:sldId id="2200" r:id="rId35"/>
    <p:sldId id="2201" r:id="rId36"/>
    <p:sldId id="2243" r:id="rId37"/>
    <p:sldId id="2202" r:id="rId38"/>
    <p:sldId id="2244" r:id="rId39"/>
    <p:sldId id="2203" r:id="rId40"/>
    <p:sldId id="3652" r:id="rId41"/>
    <p:sldId id="3653" r:id="rId42"/>
    <p:sldId id="3654" r:id="rId43"/>
    <p:sldId id="3655" r:id="rId44"/>
    <p:sldId id="3987" r:id="rId45"/>
    <p:sldId id="4233" r:id="rId46"/>
    <p:sldId id="4234" r:id="rId47"/>
    <p:sldId id="4235" r:id="rId48"/>
    <p:sldId id="4236" r:id="rId49"/>
    <p:sldId id="2213" r:id="rId50"/>
    <p:sldId id="2214" r:id="rId51"/>
    <p:sldId id="2245" r:id="rId52"/>
    <p:sldId id="2216" r:id="rId53"/>
    <p:sldId id="2250" r:id="rId54"/>
    <p:sldId id="2217" r:id="rId55"/>
    <p:sldId id="368" r:id="rId56"/>
    <p:sldId id="4242" r:id="rId57"/>
    <p:sldId id="4243" r:id="rId58"/>
    <p:sldId id="4244" r:id="rId59"/>
    <p:sldId id="4214" r:id="rId60"/>
    <p:sldId id="4241" r:id="rId61"/>
    <p:sldId id="2221" r:id="rId62"/>
    <p:sldId id="2222" r:id="rId63"/>
    <p:sldId id="2224" r:id="rId64"/>
    <p:sldId id="2226" r:id="rId65"/>
    <p:sldId id="2227" r:id="rId66"/>
    <p:sldId id="1046" r:id="rId67"/>
    <p:sldId id="4245" r:id="rId68"/>
    <p:sldId id="4440" r:id="rId69"/>
    <p:sldId id="2228" r:id="rId70"/>
    <p:sldId id="2223" r:id="rId71"/>
    <p:sldId id="2230" r:id="rId72"/>
    <p:sldId id="2595" r:id="rId73"/>
    <p:sldId id="2596" r:id="rId74"/>
    <p:sldId id="2597" r:id="rId75"/>
    <p:sldId id="2234" r:id="rId76"/>
    <p:sldId id="2235" r:id="rId77"/>
    <p:sldId id="2158" r:id="rId78"/>
    <p:sldId id="2159" r:id="rId79"/>
    <p:sldId id="2166" r:id="rId80"/>
    <p:sldId id="2225" r:id="rId81"/>
    <p:sldId id="2236" r:id="rId8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44719D-DDEF-4981-847F-C279E5D9E898}" v="9" dt="2025-01-15T07:50:34.6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897"/>
    <p:restoredTop sz="78695"/>
  </p:normalViewPr>
  <p:slideViewPr>
    <p:cSldViewPr snapToGrid="0" snapToObjects="1">
      <p:cViewPr varScale="1">
        <p:scale>
          <a:sx n="83" d="100"/>
          <a:sy n="83" d="100"/>
        </p:scale>
        <p:origin x="1470" y="7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microsoft.com/office/2018/10/relationships/authors" Target="author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notesMaster" Target="notesMasters/notesMaster1.xml"/><Relationship Id="rId88"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McCann" userId="g1WKfDIdJYHXcNcRNd7IJ7/zXXn0rqJ3UX88HPbqRkE=" providerId="None" clId="Web-{AE44719D-DDEF-4981-847F-C279E5D9E898}"/>
    <pc:docChg chg="modSld">
      <pc:chgData name="Nicole McCann" userId="g1WKfDIdJYHXcNcRNd7IJ7/zXXn0rqJ3UX88HPbqRkE=" providerId="None" clId="Web-{AE44719D-DDEF-4981-847F-C279E5D9E898}" dt="2025-01-15T07:50:34.647" v="10" actId="20577"/>
      <pc:docMkLst>
        <pc:docMk/>
      </pc:docMkLst>
      <pc:sldChg chg="modSp">
        <pc:chgData name="Nicole McCann" userId="g1WKfDIdJYHXcNcRNd7IJ7/zXXn0rqJ3UX88HPbqRkE=" providerId="None" clId="Web-{AE44719D-DDEF-4981-847F-C279E5D9E898}" dt="2025-01-15T07:50:34.647" v="10" actId="20577"/>
        <pc:sldMkLst>
          <pc:docMk/>
          <pc:sldMk cId="3616520470" sldId="2158"/>
        </pc:sldMkLst>
        <pc:spChg chg="mod">
          <ac:chgData name="Nicole McCann" userId="g1WKfDIdJYHXcNcRNd7IJ7/zXXn0rqJ3UX88HPbqRkE=" providerId="None" clId="Web-{AE44719D-DDEF-4981-847F-C279E5D9E898}" dt="2025-01-15T07:50:34.647" v="10" actId="20577"/>
          <ac:spMkLst>
            <pc:docMk/>
            <pc:sldMk cId="3616520470" sldId="2158"/>
            <ac:spMk id="7" creationId="{53A1068A-6518-8147-541A-DE138B9E1AAB}"/>
          </ac:spMkLst>
        </pc:spChg>
      </pc:sldChg>
      <pc:sldChg chg="modNotes">
        <pc:chgData name="Nicole McCann" userId="g1WKfDIdJYHXcNcRNd7IJ7/zXXn0rqJ3UX88HPbqRkE=" providerId="None" clId="Web-{AE44719D-DDEF-4981-847F-C279E5D9E898}" dt="2025-01-15T07:49:18.739" v="1"/>
        <pc:sldMkLst>
          <pc:docMk/>
          <pc:sldMk cId="3375561757" sldId="444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1/14/2025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48</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49</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54</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7264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61</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63</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64</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Lesson 99+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 is silent.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5511837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101+</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 is silent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7612924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Lessons 101-110</a:t>
            </a:r>
          </a:p>
          <a:p>
            <a:pPr defTabSz="966612">
              <a:defRPr/>
            </a:pPr>
            <a:endParaRPr lang="en-US" dirty="0"/>
          </a:p>
          <a:p>
            <a:r>
              <a:rPr lang="en-US" dirty="0"/>
              <a:t>H is silent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effectLst/>
                <a:latin typeface="Gentona"/>
              </a:rPr>
              <a:t>OUR /</a:t>
            </a:r>
            <a:r>
              <a:rPr lang="en-US" sz="1800" dirty="0"/>
              <a:t>ə</a:t>
            </a:r>
            <a:r>
              <a:rPr lang="en-US" sz="1800" b="0" dirty="0">
                <a:effectLst/>
                <a:latin typeface="Gentona"/>
              </a:rPr>
              <a:t>/ at the end of 2-syllable words is not introduced until lesson 111.</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742614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68</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70</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74</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75</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33</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34</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36</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38</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0330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942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39757888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1/14/2025</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17443808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5104838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611451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E03CC-0339-F44C-B3A5-5A854C8DC9B3}"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5038863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03CC-0339-F44C-B3A5-5A854C8DC9B3}"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6183892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E03CC-0339-F44C-B3A5-5A854C8DC9B3}" type="datetimeFigureOut">
              <a:rPr lang="en-US" smtClean="0"/>
              <a:t>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6778335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E03CC-0339-F44C-B3A5-5A854C8DC9B3}" type="datetimeFigureOut">
              <a:rPr lang="en-US" smtClean="0"/>
              <a:t>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7453477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E03CC-0339-F44C-B3A5-5A854C8DC9B3}" type="datetimeFigureOut">
              <a:rPr lang="en-US" smtClean="0"/>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9724478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3361473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1117414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9274278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7908563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134690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6533306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1/14/2025</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071248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1/14/2025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91" r:id="rId16"/>
    <p:sldLayoutId id="2147483692"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E03CC-0339-F44C-B3A5-5A854C8DC9B3}" type="datetimeFigureOut">
              <a:rPr lang="en-US" smtClean="0"/>
              <a:t>1/14/2025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9618-8840-BC40-A056-9FDC8BF16358}" type="slidenum">
              <a:rPr lang="en-US" smtClean="0"/>
              <a:t>‹#›</a:t>
            </a:fld>
            <a:endParaRPr lang="en-US"/>
          </a:p>
        </p:txBody>
      </p:sp>
    </p:spTree>
    <p:extLst>
      <p:ext uri="{BB962C8B-B14F-4D97-AF65-F5344CB8AC3E}">
        <p14:creationId xmlns:p14="http://schemas.microsoft.com/office/powerpoint/2010/main" val="87817014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8.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102</a:t>
            </a:r>
          </a:p>
          <a:p>
            <a:pPr algn="ctr"/>
            <a:r>
              <a:rPr lang="en-US" sz="6000" b="1" dirty="0">
                <a:solidFill>
                  <a:srgbClr val="E05436"/>
                </a:solidFill>
                <a:latin typeface="Century Gothic" panose="020B0502020202020204" pitchFamily="34" charset="0"/>
              </a:rPr>
              <a:t>-less, -ful</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82565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09072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0256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t</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14569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s</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060381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kn</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30084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wr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221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mb</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66876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ou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86870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3745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83725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201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891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62980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82394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augh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55627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353304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ui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73149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ue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88357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oo</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45905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64200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ie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11820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Morphemes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word parts that change a word’s meaning</a:t>
            </a:r>
          </a:p>
        </p:txBody>
      </p:sp>
    </p:spTree>
    <p:extLst>
      <p:ext uri="{BB962C8B-B14F-4D97-AF65-F5344CB8AC3E}">
        <p14:creationId xmlns:p14="http://schemas.microsoft.com/office/powerpoint/2010/main" val="3047220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102</a:t>
            </a:r>
          </a:p>
          <a:p>
            <a:pPr algn="ctr"/>
            <a:r>
              <a:rPr lang="en-US" sz="4800" b="1" dirty="0">
                <a:solidFill>
                  <a:srgbClr val="E05436"/>
                </a:solidFill>
                <a:latin typeface="Century Gothic" panose="020B0502020202020204" pitchFamily="34" charset="0"/>
              </a:rPr>
              <a:t>-less, -ful</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Suffix</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1959393"/>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morpheme added to the end of a word</a:t>
            </a:r>
          </a:p>
        </p:txBody>
      </p:sp>
      <p:sp>
        <p:nvSpPr>
          <p:cNvPr id="4" name="TextBox 21">
            <a:extLst>
              <a:ext uri="{FF2B5EF4-FFF2-40B4-BE49-F238E27FC236}">
                <a16:creationId xmlns:a16="http://schemas.microsoft.com/office/drawing/2014/main" id="{581D898D-A53A-67FA-34DA-CC4FF7B57401}"/>
              </a:ext>
            </a:extLst>
          </p:cNvPr>
          <p:cNvSpPr txBox="1">
            <a:spLocks noChangeArrowheads="1"/>
          </p:cNvSpPr>
          <p:nvPr/>
        </p:nvSpPr>
        <p:spPr bwMode="auto">
          <a:xfrm>
            <a:off x="2612336" y="3345329"/>
            <a:ext cx="156773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t>
            </a:r>
          </a:p>
        </p:txBody>
      </p:sp>
      <p:sp>
        <p:nvSpPr>
          <p:cNvPr id="5" name="TextBox 21">
            <a:extLst>
              <a:ext uri="{FF2B5EF4-FFF2-40B4-BE49-F238E27FC236}">
                <a16:creationId xmlns:a16="http://schemas.microsoft.com/office/drawing/2014/main" id="{54C9948F-C279-15F2-E71B-D0EE6CC28D1C}"/>
              </a:ext>
            </a:extLst>
          </p:cNvPr>
          <p:cNvSpPr txBox="1">
            <a:spLocks noChangeArrowheads="1"/>
          </p:cNvSpPr>
          <p:nvPr/>
        </p:nvSpPr>
        <p:spPr bwMode="auto">
          <a:xfrm>
            <a:off x="3464304" y="4886243"/>
            <a:ext cx="221538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est</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21">
            <a:extLst>
              <a:ext uri="{FF2B5EF4-FFF2-40B4-BE49-F238E27FC236}">
                <a16:creationId xmlns:a16="http://schemas.microsoft.com/office/drawing/2014/main" id="{A75CD594-89F5-F619-AEF3-FC64B97F3455}"/>
              </a:ext>
            </a:extLst>
          </p:cNvPr>
          <p:cNvSpPr txBox="1">
            <a:spLocks noChangeArrowheads="1"/>
          </p:cNvSpPr>
          <p:nvPr/>
        </p:nvSpPr>
        <p:spPr bwMode="auto">
          <a:xfrm>
            <a:off x="4719433" y="3345329"/>
            <a:ext cx="193188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-es</a:t>
            </a:r>
          </a:p>
        </p:txBody>
      </p:sp>
      <p:sp>
        <p:nvSpPr>
          <p:cNvPr id="9" name="TextBox 21">
            <a:extLst>
              <a:ext uri="{FF2B5EF4-FFF2-40B4-BE49-F238E27FC236}">
                <a16:creationId xmlns:a16="http://schemas.microsoft.com/office/drawing/2014/main" id="{33C46F03-9E38-3B02-2555-5E51D148ED01}"/>
              </a:ext>
            </a:extLst>
          </p:cNvPr>
          <p:cNvSpPr txBox="1">
            <a:spLocks noChangeArrowheads="1"/>
          </p:cNvSpPr>
          <p:nvPr/>
        </p:nvSpPr>
        <p:spPr bwMode="auto">
          <a:xfrm>
            <a:off x="1260965" y="4886243"/>
            <a:ext cx="183392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10" name="TextBox 21">
            <a:extLst>
              <a:ext uri="{FF2B5EF4-FFF2-40B4-BE49-F238E27FC236}">
                <a16:creationId xmlns:a16="http://schemas.microsoft.com/office/drawing/2014/main" id="{CCCBCC69-A5C3-807D-5CAD-FD5851B8BCFE}"/>
              </a:ext>
            </a:extLst>
          </p:cNvPr>
          <p:cNvSpPr txBox="1">
            <a:spLocks noChangeArrowheads="1"/>
          </p:cNvSpPr>
          <p:nvPr/>
        </p:nvSpPr>
        <p:spPr bwMode="auto">
          <a:xfrm>
            <a:off x="6049101" y="4886243"/>
            <a:ext cx="183392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ly</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7130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-less</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955053" y="2067325"/>
            <a:ext cx="72338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without</a:t>
            </a:r>
          </a:p>
        </p:txBody>
      </p:sp>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344904" y="3682679"/>
            <a:ext cx="845419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sleep</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less</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 without sleep</a:t>
            </a:r>
          </a:p>
        </p:txBody>
      </p:sp>
    </p:spTree>
    <p:extLst>
      <p:ext uri="{BB962C8B-B14F-4D97-AF65-F5344CB8AC3E}">
        <p14:creationId xmlns:p14="http://schemas.microsoft.com/office/powerpoint/2010/main" val="49631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-ful</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955053" y="2067325"/>
            <a:ext cx="72338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full of</a:t>
            </a:r>
          </a:p>
        </p:txBody>
      </p:sp>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344904" y="3682679"/>
            <a:ext cx="845419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help</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ful</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 full of help</a:t>
            </a:r>
          </a:p>
        </p:txBody>
      </p:sp>
    </p:spTree>
    <p:extLst>
      <p:ext uri="{BB962C8B-B14F-4D97-AF65-F5344CB8AC3E}">
        <p14:creationId xmlns:p14="http://schemas.microsoft.com/office/powerpoint/2010/main" val="201400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269008" y="1792552"/>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0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helpless</a:t>
            </a:r>
            <a:endParaRPr kumimoji="0" sz="110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1269008" y="4175173"/>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0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helpful</a:t>
            </a:r>
            <a:endParaRPr kumimoji="0" sz="110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11527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lang="en-US" sz="8000" b="1" noProof="0" dirty="0">
                <a:solidFill>
                  <a:prstClr val="black"/>
                </a:solidFill>
                <a:latin typeface="Century Gothic"/>
                <a:sym typeface="Century Gothic"/>
              </a:rPr>
              <a:t>t</a:t>
            </a: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hankfu</a:t>
            </a:r>
            <a:r>
              <a:rPr lang="en-US" sz="8000" b="1" noProof="0" dirty="0">
                <a:solidFill>
                  <a:prstClr val="black"/>
                </a:solidFill>
                <a:latin typeface="Century Gothic"/>
                <a:sym typeface="Century Gothic"/>
              </a:rPr>
              <a:t>l</a:t>
            </a: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useful</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painful</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4783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hopeful</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skillful</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graceful</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23370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countless</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endless</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clueless</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895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spotless</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flawless</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harmless</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54071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102</a:t>
            </a:r>
          </a:p>
          <a:p>
            <a:pPr algn="ctr"/>
            <a:r>
              <a:rPr lang="en-US" sz="4800" b="1" dirty="0">
                <a:solidFill>
                  <a:srgbClr val="E05436"/>
                </a:solidFill>
                <a:latin typeface="Century Gothic" panose="020B0502020202020204" pitchFamily="34" charset="0"/>
              </a:rPr>
              <a:t>-less, -ful</a:t>
            </a:r>
          </a:p>
        </p:txBody>
      </p:sp>
    </p:spTree>
    <p:extLst>
      <p:ext uri="{BB962C8B-B14F-4D97-AF65-F5344CB8AC3E}">
        <p14:creationId xmlns:p14="http://schemas.microsoft.com/office/powerpoint/2010/main" val="14214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Suffix</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1959393"/>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morpheme added to the end of a word</a:t>
            </a:r>
          </a:p>
        </p:txBody>
      </p:sp>
      <p:sp>
        <p:nvSpPr>
          <p:cNvPr id="4" name="TextBox 21">
            <a:extLst>
              <a:ext uri="{FF2B5EF4-FFF2-40B4-BE49-F238E27FC236}">
                <a16:creationId xmlns:a16="http://schemas.microsoft.com/office/drawing/2014/main" id="{581D898D-A53A-67FA-34DA-CC4FF7B57401}"/>
              </a:ext>
            </a:extLst>
          </p:cNvPr>
          <p:cNvSpPr txBox="1">
            <a:spLocks noChangeArrowheads="1"/>
          </p:cNvSpPr>
          <p:nvPr/>
        </p:nvSpPr>
        <p:spPr bwMode="auto">
          <a:xfrm>
            <a:off x="2612336" y="3345329"/>
            <a:ext cx="156773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t>
            </a:r>
          </a:p>
        </p:txBody>
      </p:sp>
      <p:sp>
        <p:nvSpPr>
          <p:cNvPr id="5" name="TextBox 21">
            <a:extLst>
              <a:ext uri="{FF2B5EF4-FFF2-40B4-BE49-F238E27FC236}">
                <a16:creationId xmlns:a16="http://schemas.microsoft.com/office/drawing/2014/main" id="{54C9948F-C279-15F2-E71B-D0EE6CC28D1C}"/>
              </a:ext>
            </a:extLst>
          </p:cNvPr>
          <p:cNvSpPr txBox="1">
            <a:spLocks noChangeArrowheads="1"/>
          </p:cNvSpPr>
          <p:nvPr/>
        </p:nvSpPr>
        <p:spPr bwMode="auto">
          <a:xfrm>
            <a:off x="3464304" y="4886243"/>
            <a:ext cx="221538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est</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21">
            <a:extLst>
              <a:ext uri="{FF2B5EF4-FFF2-40B4-BE49-F238E27FC236}">
                <a16:creationId xmlns:a16="http://schemas.microsoft.com/office/drawing/2014/main" id="{A75CD594-89F5-F619-AEF3-FC64B97F3455}"/>
              </a:ext>
            </a:extLst>
          </p:cNvPr>
          <p:cNvSpPr txBox="1">
            <a:spLocks noChangeArrowheads="1"/>
          </p:cNvSpPr>
          <p:nvPr/>
        </p:nvSpPr>
        <p:spPr bwMode="auto">
          <a:xfrm>
            <a:off x="4719433" y="3345329"/>
            <a:ext cx="193188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-es</a:t>
            </a:r>
          </a:p>
        </p:txBody>
      </p:sp>
      <p:sp>
        <p:nvSpPr>
          <p:cNvPr id="9" name="TextBox 21">
            <a:extLst>
              <a:ext uri="{FF2B5EF4-FFF2-40B4-BE49-F238E27FC236}">
                <a16:creationId xmlns:a16="http://schemas.microsoft.com/office/drawing/2014/main" id="{33C46F03-9E38-3B02-2555-5E51D148ED01}"/>
              </a:ext>
            </a:extLst>
          </p:cNvPr>
          <p:cNvSpPr txBox="1">
            <a:spLocks noChangeArrowheads="1"/>
          </p:cNvSpPr>
          <p:nvPr/>
        </p:nvSpPr>
        <p:spPr bwMode="auto">
          <a:xfrm>
            <a:off x="1260965" y="4886243"/>
            <a:ext cx="183392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10" name="TextBox 21">
            <a:extLst>
              <a:ext uri="{FF2B5EF4-FFF2-40B4-BE49-F238E27FC236}">
                <a16:creationId xmlns:a16="http://schemas.microsoft.com/office/drawing/2014/main" id="{CCCBCC69-A5C3-807D-5CAD-FD5851B8BCFE}"/>
              </a:ext>
            </a:extLst>
          </p:cNvPr>
          <p:cNvSpPr txBox="1">
            <a:spLocks noChangeArrowheads="1"/>
          </p:cNvSpPr>
          <p:nvPr/>
        </p:nvSpPr>
        <p:spPr bwMode="auto">
          <a:xfrm>
            <a:off x="6049101" y="4886243"/>
            <a:ext cx="183392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ly</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5087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-less</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955053" y="2067325"/>
            <a:ext cx="72338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without</a:t>
            </a:r>
          </a:p>
        </p:txBody>
      </p:sp>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344904" y="3682679"/>
            <a:ext cx="845419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sleep</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less</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 without sleep</a:t>
            </a:r>
          </a:p>
        </p:txBody>
      </p:sp>
    </p:spTree>
    <p:extLst>
      <p:ext uri="{BB962C8B-B14F-4D97-AF65-F5344CB8AC3E}">
        <p14:creationId xmlns:p14="http://schemas.microsoft.com/office/powerpoint/2010/main" val="294731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-ful</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955053" y="2067325"/>
            <a:ext cx="72338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full of</a:t>
            </a:r>
          </a:p>
        </p:txBody>
      </p:sp>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344904" y="3682679"/>
            <a:ext cx="845419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help</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ful</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 full of help</a:t>
            </a:r>
          </a:p>
        </p:txBody>
      </p:sp>
    </p:spTree>
    <p:extLst>
      <p:ext uri="{BB962C8B-B14F-4D97-AF65-F5344CB8AC3E}">
        <p14:creationId xmlns:p14="http://schemas.microsoft.com/office/powerpoint/2010/main" val="278946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0" y="1992436"/>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clueless</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648;p36">
            <a:extLst>
              <a:ext uri="{FF2B5EF4-FFF2-40B4-BE49-F238E27FC236}">
                <a16:creationId xmlns:a16="http://schemas.microsoft.com/office/drawing/2014/main" id="{A646ADA5-FD61-2C9F-A5EE-D69D673BEDFB}"/>
              </a:ext>
            </a:extLst>
          </p:cNvPr>
          <p:cNvSpPr txBox="1"/>
          <p:nvPr/>
        </p:nvSpPr>
        <p:spPr>
          <a:xfrm>
            <a:off x="0" y="4193620"/>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speechless</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3569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0" y="1992436"/>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wishful</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648;p36">
            <a:extLst>
              <a:ext uri="{FF2B5EF4-FFF2-40B4-BE49-F238E27FC236}">
                <a16:creationId xmlns:a16="http://schemas.microsoft.com/office/drawing/2014/main" id="{A646ADA5-FD61-2C9F-A5EE-D69D673BEDFB}"/>
              </a:ext>
            </a:extLst>
          </p:cNvPr>
          <p:cNvSpPr txBox="1"/>
          <p:nvPr/>
        </p:nvSpPr>
        <p:spPr>
          <a:xfrm>
            <a:off x="0" y="4193620"/>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delightful</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6212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1" y="2024152"/>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answer</a:t>
            </a:r>
            <a:endParaRPr kumimoji="0" lang="en-US" sz="11500" b="1" i="0" u="none" strike="noStrike" kern="1200" cap="none" spc="300" normalizeH="0" baseline="0" noProof="0">
              <a:ln>
                <a:noFill/>
              </a:ln>
              <a:solidFill>
                <a:prstClr val="black"/>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967524" y="40377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92E41E8-9172-43A4-B811-D91CC74F3C81}"/>
              </a:ext>
            </a:extLst>
          </p:cNvPr>
          <p:cNvSpPr/>
          <p:nvPr/>
        </p:nvSpPr>
        <p:spPr>
          <a:xfrm>
            <a:off x="2189075" y="40377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43026CBD-93E0-42D4-B97F-A6B34800BBC2}"/>
              </a:ext>
            </a:extLst>
          </p:cNvPr>
          <p:cNvSpPr/>
          <p:nvPr/>
        </p:nvSpPr>
        <p:spPr>
          <a:xfrm>
            <a:off x="3745973" y="40377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art 10">
            <a:extLst>
              <a:ext uri="{FF2B5EF4-FFF2-40B4-BE49-F238E27FC236}">
                <a16:creationId xmlns:a16="http://schemas.microsoft.com/office/drawing/2014/main" id="{59A08DDE-FFAC-354B-9967-4A6343D3949E}"/>
              </a:ext>
            </a:extLst>
          </p:cNvPr>
          <p:cNvSpPr/>
          <p:nvPr/>
        </p:nvSpPr>
        <p:spPr>
          <a:xfrm>
            <a:off x="4730405" y="4037758"/>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45D0E56-4565-D643-AFF5-E3B57B9E2757}"/>
              </a:ext>
            </a:extLst>
          </p:cNvPr>
          <p:cNvSpPr/>
          <p:nvPr/>
        </p:nvSpPr>
        <p:spPr>
          <a:xfrm>
            <a:off x="6125731" y="4033297"/>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DF797FC2-629B-0BEF-6068-1304E216A303}"/>
              </a:ext>
            </a:extLst>
          </p:cNvPr>
          <p:cNvCxnSpPr>
            <a:cxnSpLocks/>
          </p:cNvCxnSpPr>
          <p:nvPr/>
        </p:nvCxnSpPr>
        <p:spPr>
          <a:xfrm>
            <a:off x="5876146" y="3886200"/>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100B18CF-F3A8-A286-0A05-E8A44EEBD24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85500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honest</a:t>
            </a:r>
          </a:p>
        </p:txBody>
      </p:sp>
      <p:sp>
        <p:nvSpPr>
          <p:cNvPr id="2" name="Rectangle 1">
            <a:extLst>
              <a:ext uri="{FF2B5EF4-FFF2-40B4-BE49-F238E27FC236}">
                <a16:creationId xmlns:a16="http://schemas.microsoft.com/office/drawing/2014/main" id="{4AF847E3-A911-4C0F-B6A2-9334BB260FA4}"/>
              </a:ext>
            </a:extLst>
          </p:cNvPr>
          <p:cNvSpPr/>
          <p:nvPr/>
        </p:nvSpPr>
        <p:spPr>
          <a:xfrm>
            <a:off x="4186844"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F458D82-F83D-4F95-9A94-BB5F05617CA1}"/>
              </a:ext>
            </a:extLst>
          </p:cNvPr>
          <p:cNvSpPr/>
          <p:nvPr/>
        </p:nvSpPr>
        <p:spPr>
          <a:xfrm>
            <a:off x="5105790"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82672DF-5E5F-4DF0-9121-4DB8BE20EAEE}"/>
              </a:ext>
            </a:extLst>
          </p:cNvPr>
          <p:cNvSpPr/>
          <p:nvPr/>
        </p:nvSpPr>
        <p:spPr>
          <a:xfrm>
            <a:off x="5916872" y="40665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D9CDE75-9B90-4A7A-89EE-37E80B01AA66}"/>
              </a:ext>
            </a:extLst>
          </p:cNvPr>
          <p:cNvSpPr/>
          <p:nvPr/>
        </p:nvSpPr>
        <p:spPr>
          <a:xfrm>
            <a:off x="6687750" y="40665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60277FCE-C332-2C46-84E9-40A8694FF3D9}"/>
              </a:ext>
            </a:extLst>
          </p:cNvPr>
          <p:cNvSpPr/>
          <p:nvPr/>
        </p:nvSpPr>
        <p:spPr>
          <a:xfrm>
            <a:off x="2278970"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05DE108-0961-5476-338E-D76BA34973E7}"/>
              </a:ext>
            </a:extLst>
          </p:cNvPr>
          <p:cNvSpPr/>
          <p:nvPr/>
        </p:nvSpPr>
        <p:spPr>
          <a:xfrm>
            <a:off x="3272968"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14640F43-A93C-14A9-1853-E0EAB65D2325}"/>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14014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dirty="0" err="1">
                <a:ln>
                  <a:noFill/>
                </a:ln>
                <a:solidFill>
                  <a:prstClr val="black"/>
                </a:solidFill>
                <a:effectLst/>
                <a:uLnTx/>
                <a:uFillTx/>
                <a:latin typeface="Century Gothic"/>
                <a:ea typeface="+mn-ea"/>
                <a:cs typeface="+mn-cs"/>
              </a:rPr>
              <a:t>honour</a:t>
            </a:r>
            <a:endParaRPr kumimoji="0" lang="en-US" sz="11500" b="1" i="0" u="none" strike="noStrike" kern="1200" cap="none" spc="300" normalizeH="0" baseline="0" noProof="0" dirty="0">
              <a:ln>
                <a:noFill/>
              </a:ln>
              <a:solidFill>
                <a:prstClr val="black"/>
              </a:solidFill>
              <a:effectLst/>
              <a:uLnTx/>
              <a:uFillTx/>
              <a:latin typeface="Century Gothic"/>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4205337"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983306EB-9C33-224A-A9F1-7AA609F5E65E}"/>
              </a:ext>
            </a:extLst>
          </p:cNvPr>
          <p:cNvSpPr/>
          <p:nvPr/>
        </p:nvSpPr>
        <p:spPr>
          <a:xfrm>
            <a:off x="2017761" y="406205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2B35AECF-DF00-304A-B9FD-C0D782478882}"/>
              </a:ext>
            </a:extLst>
          </p:cNvPr>
          <p:cNvCxnSpPr>
            <a:cxnSpLocks/>
          </p:cNvCxnSpPr>
          <p:nvPr/>
        </p:nvCxnSpPr>
        <p:spPr>
          <a:xfrm>
            <a:off x="2004391" y="3893953"/>
            <a:ext cx="782804"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394503A-1229-BF5A-410D-D209189CD649}"/>
              </a:ext>
            </a:extLst>
          </p:cNvPr>
          <p:cNvCxnSpPr>
            <a:cxnSpLocks/>
          </p:cNvCxnSpPr>
          <p:nvPr/>
        </p:nvCxnSpPr>
        <p:spPr>
          <a:xfrm>
            <a:off x="5196840" y="3893953"/>
            <a:ext cx="182880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8" name="Heart 7">
            <a:extLst>
              <a:ext uri="{FF2B5EF4-FFF2-40B4-BE49-F238E27FC236}">
                <a16:creationId xmlns:a16="http://schemas.microsoft.com/office/drawing/2014/main" id="{EAE843DA-4964-E8D2-D612-74EC2FF28B36}"/>
              </a:ext>
            </a:extLst>
          </p:cNvPr>
          <p:cNvSpPr/>
          <p:nvPr/>
        </p:nvSpPr>
        <p:spPr>
          <a:xfrm>
            <a:off x="5671310"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F9D3E20-5AD5-1279-AAC7-DF6B50CFA305}"/>
              </a:ext>
            </a:extLst>
          </p:cNvPr>
          <p:cNvSpPr/>
          <p:nvPr/>
        </p:nvSpPr>
        <p:spPr>
          <a:xfrm>
            <a:off x="3154036" y="4057590"/>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AF49B94-3FE3-29C7-263A-130D6A392B6B}"/>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55617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trophy was such an </a:t>
            </a:r>
            <a:r>
              <a:rPr kumimoji="0" lang="en-US" sz="6600" b="1" i="0" u="none" strike="noStrike" kern="1200" cap="none" spc="0" normalizeH="0" baseline="0" noProof="0" dirty="0" err="1">
                <a:ln>
                  <a:noFill/>
                </a:ln>
                <a:solidFill>
                  <a:prstClr val="black"/>
                </a:solidFill>
                <a:effectLst/>
                <a:uLnTx/>
                <a:uFillTx/>
                <a:latin typeface="Century Gothic"/>
                <a:ea typeface="Century Gothic"/>
                <a:cs typeface="Century Gothic"/>
                <a:sym typeface="Century Gothic"/>
              </a:rPr>
              <a:t>honour</a:t>
            </a: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 I am speechless.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68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floor is spotless after endless cleaning.</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975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We are thankful for the useful gifts.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533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A Dreadful Stormy Day</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40338" y="1519087"/>
            <a:ext cx="8105214" cy="3611536"/>
          </a:xfrm>
          <a:prstGeom prst="rect">
            <a:avLst/>
          </a:prstGeom>
          <a:noFill/>
          <a:ln>
            <a:noFill/>
          </a:ln>
        </p:spPr>
        <p:txBody>
          <a:bodyPr spcFirstLastPara="1" wrap="square" lIns="91425" tIns="45700" rIns="91425" bIns="45700" anchor="t" anchorCtr="0">
            <a:noAutofit/>
          </a:bodyPr>
          <a:lstStyle/>
          <a:p>
            <a:pPr>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Today Hailey was feeling restless. She wanted so badly to go outside and play but there was a huge storm. The wind was blowing powerfully, and the rain was extremely heavy. It was not safe for Hailey to go outside. She was clueless about how to have fun inside and started to become hopeless.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7959408"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As she was searching her room for something to play with, she found an old box hidden deep under her bed. She assumed it was full of useless junk, but when she opened it, she found one of her old games.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Hailey lost the game a long time ago and was thankful to find it. At last, she was feeling hopeful. She showed the game to her sister, and they played for countless hours. It was delightful. They didn’t even </a:t>
            </a:r>
            <a:r>
              <a:rPr lang="en-US" sz="3200" dirty="0" err="1">
                <a:solidFill>
                  <a:prstClr val="black"/>
                </a:solidFill>
                <a:latin typeface="Century Gothic"/>
                <a:ea typeface="Century Gothic"/>
                <a:cs typeface="Century Gothic"/>
                <a:sym typeface="Century Gothic"/>
              </a:rPr>
              <a:t>realise</a:t>
            </a:r>
            <a:r>
              <a:rPr lang="en-US" sz="3200" dirty="0">
                <a:solidFill>
                  <a:prstClr val="black"/>
                </a:solidFill>
                <a:latin typeface="Century Gothic"/>
                <a:ea typeface="Century Gothic"/>
                <a:cs typeface="Century Gothic"/>
                <a:sym typeface="Century Gothic"/>
              </a:rPr>
              <a:t> the storm had passed. What Hailey assumed would be a pointless day turned out to be delightful!</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l</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252535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963</TotalTime>
  <Words>838</Words>
  <Application>Microsoft Office PowerPoint</Application>
  <PresentationFormat>On-screen Show (4:3)</PresentationFormat>
  <Paragraphs>150</Paragraphs>
  <Slides>80</Slides>
  <Notes>26</Notes>
  <HiddenSlides>0</HiddenSlides>
  <MMClips>0</MMClips>
  <ScaleCrop>false</ScaleCrop>
  <HeadingPairs>
    <vt:vector size="4" baseType="variant">
      <vt:variant>
        <vt:lpstr>Theme</vt:lpstr>
      </vt:variant>
      <vt:variant>
        <vt:i4>2</vt:i4>
      </vt:variant>
      <vt:variant>
        <vt:lpstr>Slide Titles</vt:lpstr>
      </vt:variant>
      <vt:variant>
        <vt:i4>80</vt:i4>
      </vt:variant>
    </vt:vector>
  </HeadingPairs>
  <TitlesOfParts>
    <vt:vector size="82"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Wes Cutajar</cp:lastModifiedBy>
  <cp:revision>54</cp:revision>
  <dcterms:created xsi:type="dcterms:W3CDTF">2022-06-06T14:24:31Z</dcterms:created>
  <dcterms:modified xsi:type="dcterms:W3CDTF">2025-01-15T07:50:36Z</dcterms:modified>
</cp:coreProperties>
</file>