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79"/>
  </p:notesMasterIdLst>
  <p:sldIdLst>
    <p:sldId id="2247" r:id="rId3"/>
    <p:sldId id="2199" r:id="rId4"/>
    <p:sldId id="3049" r:id="rId5"/>
    <p:sldId id="2248" r:id="rId6"/>
    <p:sldId id="2240" r:id="rId7"/>
    <p:sldId id="2238" r:id="rId8"/>
    <p:sldId id="2241" r:id="rId9"/>
    <p:sldId id="2198" r:id="rId10"/>
    <p:sldId id="2272" r:id="rId11"/>
    <p:sldId id="2279" r:id="rId12"/>
    <p:sldId id="2280" r:id="rId13"/>
    <p:sldId id="4585" r:id="rId14"/>
    <p:sldId id="2282" r:id="rId15"/>
    <p:sldId id="2283" r:id="rId16"/>
    <p:sldId id="2284" r:id="rId17"/>
    <p:sldId id="2285" r:id="rId18"/>
    <p:sldId id="2286" r:id="rId19"/>
    <p:sldId id="2287" r:id="rId20"/>
    <p:sldId id="2288" r:id="rId21"/>
    <p:sldId id="2289" r:id="rId22"/>
    <p:sldId id="2290" r:id="rId23"/>
    <p:sldId id="2291" r:id="rId24"/>
    <p:sldId id="2292" r:id="rId25"/>
    <p:sldId id="2293" r:id="rId26"/>
    <p:sldId id="2294" r:id="rId27"/>
    <p:sldId id="2295" r:id="rId28"/>
    <p:sldId id="2296" r:id="rId29"/>
    <p:sldId id="2297" r:id="rId30"/>
    <p:sldId id="2242" r:id="rId31"/>
    <p:sldId id="2200" r:id="rId32"/>
    <p:sldId id="2201" r:id="rId33"/>
    <p:sldId id="2243" r:id="rId34"/>
    <p:sldId id="2202" r:id="rId35"/>
    <p:sldId id="2244" r:id="rId36"/>
    <p:sldId id="2203" r:id="rId37"/>
    <p:sldId id="3649" r:id="rId38"/>
    <p:sldId id="3650" r:id="rId39"/>
    <p:sldId id="3651" r:id="rId40"/>
    <p:sldId id="3984" r:id="rId41"/>
    <p:sldId id="3985" r:id="rId42"/>
    <p:sldId id="4591" r:id="rId43"/>
    <p:sldId id="2213" r:id="rId44"/>
    <p:sldId id="2214" r:id="rId45"/>
    <p:sldId id="2245" r:id="rId46"/>
    <p:sldId id="2216" r:id="rId47"/>
    <p:sldId id="2250" r:id="rId48"/>
    <p:sldId id="2217" r:id="rId49"/>
    <p:sldId id="368" r:id="rId50"/>
    <p:sldId id="4593" r:id="rId51"/>
    <p:sldId id="4594" r:id="rId52"/>
    <p:sldId id="4592" r:id="rId53"/>
    <p:sldId id="2221" r:id="rId54"/>
    <p:sldId id="2222" r:id="rId55"/>
    <p:sldId id="2224" r:id="rId56"/>
    <p:sldId id="2226" r:id="rId57"/>
    <p:sldId id="2227" r:id="rId58"/>
    <p:sldId id="989" r:id="rId59"/>
    <p:sldId id="1046" r:id="rId60"/>
    <p:sldId id="2228" r:id="rId61"/>
    <p:sldId id="2125" r:id="rId62"/>
    <p:sldId id="758" r:id="rId63"/>
    <p:sldId id="759" r:id="rId64"/>
    <p:sldId id="2229" r:id="rId65"/>
    <p:sldId id="2223" r:id="rId66"/>
    <p:sldId id="2230" r:id="rId67"/>
    <p:sldId id="2592" r:id="rId68"/>
    <p:sldId id="2593" r:id="rId69"/>
    <p:sldId id="2594" r:id="rId70"/>
    <p:sldId id="2234" r:id="rId71"/>
    <p:sldId id="2235" r:id="rId72"/>
    <p:sldId id="2158" r:id="rId73"/>
    <p:sldId id="2159" r:id="rId74"/>
    <p:sldId id="2166" r:id="rId75"/>
    <p:sldId id="4589" r:id="rId76"/>
    <p:sldId id="2225" r:id="rId77"/>
    <p:sldId id="2236"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p:restoredTop sz="78695"/>
  </p:normalViewPr>
  <p:slideViewPr>
    <p:cSldViewPr snapToGrid="0" snapToObjects="1">
      <p:cViewPr varScale="1">
        <p:scale>
          <a:sx n="63" d="100"/>
          <a:sy n="63" d="100"/>
        </p:scale>
        <p:origin x="654" y="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C33587F2-CBB3-4049-8745-FC310D1FD208}"/>
    <pc:docChg chg="modSld">
      <pc:chgData name="Nicole McCann" userId="g1WKfDIdJYHXcNcRNd7IJ7/zXXn0rqJ3UX88HPbqRkE=" providerId="None" clId="Web-{C33587F2-CBB3-4049-8745-FC310D1FD208}" dt="2025-01-15T07:45:25.205" v="1"/>
      <pc:docMkLst>
        <pc:docMk/>
      </pc:docMkLst>
      <pc:sldChg chg="modNotes">
        <pc:chgData name="Nicole McCann" userId="g1WKfDIdJYHXcNcRNd7IJ7/zXXn0rqJ3UX88HPbqRkE=" providerId="None" clId="Web-{C33587F2-CBB3-4049-8745-FC310D1FD208}" dt="2025-01-15T07:45:25.205" v="1"/>
        <pc:sldMkLst>
          <pc:docMk/>
          <pc:sldMk cId="2831952772" sldId="7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1/14/2025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42</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602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7091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1183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61292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101-110</a:t>
            </a:r>
          </a:p>
          <a:p>
            <a:pPr defTabSz="966612">
              <a:defRPr/>
            </a:pPr>
            <a:endParaRPr lang="en-US" dirty="0"/>
          </a:p>
          <a:p>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Gentona"/>
              </a:rPr>
              <a:t>OUR /</a:t>
            </a:r>
            <a:r>
              <a:rPr lang="en-US" sz="1800" dirty="0"/>
              <a:t>ə</a:t>
            </a:r>
            <a:r>
              <a:rPr lang="en-US" sz="1800" b="0" dirty="0">
                <a:effectLst/>
                <a:latin typeface="Gentona"/>
              </a:rPr>
              <a:t>/ at the end of 2-syllable words is not introduced until lesson 111.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42614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76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830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90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51746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1/14/2025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03617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64937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6111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79370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1224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3445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57426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45699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801107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5202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74641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9109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6841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960520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1/14/2025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3776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1/14/2025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 id="2147483692"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2666233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101</a:t>
            </a:r>
          </a:p>
          <a:p>
            <a:pPr algn="ctr"/>
            <a:r>
              <a:rPr lang="en-US" sz="6000" b="1" dirty="0">
                <a:solidFill>
                  <a:srgbClr val="E05436"/>
                </a:solidFill>
                <a:latin typeface="Century Gothic" panose="020B0502020202020204" pitchFamily="34" charset="0"/>
              </a:rPr>
              <a:t>-</a:t>
            </a:r>
            <a:r>
              <a:rPr lang="en-US" sz="6000" b="1" dirty="0" err="1">
                <a:solidFill>
                  <a:srgbClr val="E05436"/>
                </a:solidFill>
                <a:latin typeface="Century Gothic" panose="020B0502020202020204" pitchFamily="34" charset="0"/>
              </a:rPr>
              <a:t>ly</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6074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0835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6584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9299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47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0884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9518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7295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0227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2268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3819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7486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9794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2192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7797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580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1235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012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4007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Tree>
    <p:extLst>
      <p:ext uri="{BB962C8B-B14F-4D97-AF65-F5344CB8AC3E}">
        <p14:creationId xmlns:p14="http://schemas.microsoft.com/office/powerpoint/2010/main" val="2238531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450953" y="4369651"/>
            <a:ext cx="156773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6425304" y="4369651"/>
            <a:ext cx="223978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A75CD594-89F5-F619-AEF3-FC64B97F3455}"/>
              </a:ext>
            </a:extLst>
          </p:cNvPr>
          <p:cNvSpPr txBox="1">
            <a:spLocks noChangeArrowheads="1"/>
          </p:cNvSpPr>
          <p:nvPr/>
        </p:nvSpPr>
        <p:spPr bwMode="auto">
          <a:xfrm>
            <a:off x="2211108" y="4369651"/>
            <a:ext cx="19146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9" name="TextBox 21">
            <a:extLst>
              <a:ext uri="{FF2B5EF4-FFF2-40B4-BE49-F238E27FC236}">
                <a16:creationId xmlns:a16="http://schemas.microsoft.com/office/drawing/2014/main" id="{33C46F03-9E38-3B02-2555-5E51D148ED01}"/>
              </a:ext>
            </a:extLst>
          </p:cNvPr>
          <p:cNvSpPr txBox="1">
            <a:spLocks noChangeArrowheads="1"/>
          </p:cNvSpPr>
          <p:nvPr/>
        </p:nvSpPr>
        <p:spPr bwMode="auto">
          <a:xfrm>
            <a:off x="4318206" y="4369651"/>
            <a:ext cx="19146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16330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like or manner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808383" y="3682680"/>
            <a:ext cx="77260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Tom drives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slowly</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sp>
        <p:nvSpPr>
          <p:cNvPr id="6" name="TextBox 21">
            <a:extLst>
              <a:ext uri="{FF2B5EF4-FFF2-40B4-BE49-F238E27FC236}">
                <a16:creationId xmlns:a16="http://schemas.microsoft.com/office/drawing/2014/main" id="{BA298FC0-7499-137F-1643-CFBA3B18C14C}"/>
              </a:ext>
            </a:extLst>
          </p:cNvPr>
          <p:cNvSpPr txBox="1">
            <a:spLocks noChangeArrowheads="1"/>
          </p:cNvSpPr>
          <p:nvPr/>
        </p:nvSpPr>
        <p:spPr bwMode="auto">
          <a:xfrm>
            <a:off x="808383" y="4959338"/>
            <a:ext cx="77260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Shane screams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loudly</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52840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deeply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3257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101</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ly</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7" y="2369193"/>
            <a:ext cx="420582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500" b="1" i="0" u="none" strike="noStrike" kern="1200" cap="none" spc="0" normalizeH="0" baseline="0" noProof="0" dirty="0">
                <a:ln>
                  <a:noFill/>
                </a:ln>
                <a:solidFill>
                  <a:prstClr val="black"/>
                </a:solidFill>
                <a:effectLst/>
                <a:uLnTx/>
                <a:uFillTx/>
                <a:latin typeface="Century Gothic"/>
                <a:ea typeface="+mn-ea"/>
                <a:cs typeface="+mn-cs"/>
                <a:sym typeface="Century Gothic"/>
              </a:rPr>
              <a:t>slowly</a:t>
            </a:r>
            <a:endParaRPr kumimoji="0" sz="7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062328" y="2369193"/>
            <a:ext cx="401750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badly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7" y="4133401"/>
            <a:ext cx="420582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loudly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062330" y="4133401"/>
            <a:ext cx="401750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sadly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740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2369193"/>
            <a:ext cx="43780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500" b="1" i="0" u="none" strike="noStrike" kern="1200" cap="none" spc="0" normalizeH="0" baseline="0" noProof="0" dirty="0">
                <a:ln>
                  <a:noFill/>
                </a:ln>
                <a:solidFill>
                  <a:prstClr val="black"/>
                </a:solidFill>
                <a:effectLst/>
                <a:uLnTx/>
                <a:uFillTx/>
                <a:latin typeface="Century Gothic"/>
                <a:ea typeface="+mn-ea"/>
                <a:cs typeface="+mn-cs"/>
                <a:sym typeface="Century Gothic"/>
              </a:rPr>
              <a:t>quickly</a:t>
            </a:r>
            <a:endParaRPr kumimoji="0" sz="7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90054" y="2369193"/>
            <a:ext cx="41897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swiftly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4133401"/>
            <a:ext cx="43780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firmly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90056" y="4133401"/>
            <a:ext cx="41897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wrongly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82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101</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ly</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450953" y="4369651"/>
            <a:ext cx="156773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6425304" y="4369651"/>
            <a:ext cx="223978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A75CD594-89F5-F619-AEF3-FC64B97F3455}"/>
              </a:ext>
            </a:extLst>
          </p:cNvPr>
          <p:cNvSpPr txBox="1">
            <a:spLocks noChangeArrowheads="1"/>
          </p:cNvSpPr>
          <p:nvPr/>
        </p:nvSpPr>
        <p:spPr bwMode="auto">
          <a:xfrm>
            <a:off x="2211108" y="4369651"/>
            <a:ext cx="19146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9" name="TextBox 21">
            <a:extLst>
              <a:ext uri="{FF2B5EF4-FFF2-40B4-BE49-F238E27FC236}">
                <a16:creationId xmlns:a16="http://schemas.microsoft.com/office/drawing/2014/main" id="{33C46F03-9E38-3B02-2555-5E51D148ED01}"/>
              </a:ext>
            </a:extLst>
          </p:cNvPr>
          <p:cNvSpPr txBox="1">
            <a:spLocks noChangeArrowheads="1"/>
          </p:cNvSpPr>
          <p:nvPr/>
        </p:nvSpPr>
        <p:spPr bwMode="auto">
          <a:xfrm>
            <a:off x="4318206" y="4369651"/>
            <a:ext cx="19146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174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like or manner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808383" y="3682680"/>
            <a:ext cx="77260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Tom drives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slowly</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sp>
        <p:nvSpPr>
          <p:cNvPr id="6" name="TextBox 21">
            <a:extLst>
              <a:ext uri="{FF2B5EF4-FFF2-40B4-BE49-F238E27FC236}">
                <a16:creationId xmlns:a16="http://schemas.microsoft.com/office/drawing/2014/main" id="{BA298FC0-7499-137F-1643-CFBA3B18C14C}"/>
              </a:ext>
            </a:extLst>
          </p:cNvPr>
          <p:cNvSpPr txBox="1">
            <a:spLocks noChangeArrowheads="1"/>
          </p:cNvSpPr>
          <p:nvPr/>
        </p:nvSpPr>
        <p:spPr bwMode="auto">
          <a:xfrm>
            <a:off x="808383" y="4959338"/>
            <a:ext cx="77260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Shane screams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loudly</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36510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7" y="2369193"/>
            <a:ext cx="408655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500" b="1" i="0" u="none" strike="noStrike" kern="1200" cap="none" spc="0" normalizeH="0" baseline="0" noProof="0" dirty="0">
                <a:ln>
                  <a:noFill/>
                </a:ln>
                <a:solidFill>
                  <a:prstClr val="black"/>
                </a:solidFill>
                <a:effectLst/>
                <a:uLnTx/>
                <a:uFillTx/>
                <a:latin typeface="Century Gothic"/>
                <a:ea typeface="+mn-ea"/>
                <a:cs typeface="+mn-cs"/>
                <a:sym typeface="Century Gothic"/>
              </a:rPr>
              <a:t>badly</a:t>
            </a:r>
            <a:endParaRPr kumimoji="0" sz="7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90052" y="2369193"/>
            <a:ext cx="41897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slowly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7" y="4133401"/>
            <a:ext cx="408655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lightly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90054" y="4133401"/>
            <a:ext cx="41897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shortly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5529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about</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50689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3558486"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6241857"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2517427" y="404221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B2979BE9-9A23-D63E-89DB-38D89FD9573F}"/>
              </a:ext>
            </a:extLst>
          </p:cNvPr>
          <p:cNvCxnSpPr>
            <a:cxnSpLocks/>
          </p:cNvCxnSpPr>
          <p:nvPr/>
        </p:nvCxnSpPr>
        <p:spPr>
          <a:xfrm>
            <a:off x="4661942" y="3816906"/>
            <a:ext cx="145404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DA2009-3706-6C53-EE5C-9FC5CBA2BD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068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answer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9675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2189075"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3745973"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4730405" y="403775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45D0E56-4565-D643-AFF5-E3B57B9E2757}"/>
              </a:ext>
            </a:extLst>
          </p:cNvPr>
          <p:cNvSpPr/>
          <p:nvPr/>
        </p:nvSpPr>
        <p:spPr>
          <a:xfrm>
            <a:off x="6125731" y="40332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F797FC2-629B-0BEF-6068-1304E216A303}"/>
              </a:ext>
            </a:extLst>
          </p:cNvPr>
          <p:cNvCxnSpPr>
            <a:cxnSpLocks/>
          </p:cNvCxnSpPr>
          <p:nvPr/>
        </p:nvCxnSpPr>
        <p:spPr>
          <a:xfrm>
            <a:off x="5876146" y="3886200"/>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0B18CF-F3A8-A286-0A05-E8A44EEBD2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550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honest</a:t>
            </a:r>
          </a:p>
        </p:txBody>
      </p:sp>
      <p:sp>
        <p:nvSpPr>
          <p:cNvPr id="2" name="Rectangle 1">
            <a:extLst>
              <a:ext uri="{FF2B5EF4-FFF2-40B4-BE49-F238E27FC236}">
                <a16:creationId xmlns:a16="http://schemas.microsoft.com/office/drawing/2014/main" id="{4AF847E3-A911-4C0F-B6A2-9334BB260FA4}"/>
              </a:ext>
            </a:extLst>
          </p:cNvPr>
          <p:cNvSpPr/>
          <p:nvPr/>
        </p:nvSpPr>
        <p:spPr>
          <a:xfrm>
            <a:off x="4186844"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0579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2672DF-5E5F-4DF0-9121-4DB8BE20EAEE}"/>
              </a:ext>
            </a:extLst>
          </p:cNvPr>
          <p:cNvSpPr/>
          <p:nvPr/>
        </p:nvSpPr>
        <p:spPr>
          <a:xfrm>
            <a:off x="5916872"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9CDE75-9B90-4A7A-89EE-37E80B01AA66}"/>
              </a:ext>
            </a:extLst>
          </p:cNvPr>
          <p:cNvSpPr/>
          <p:nvPr/>
        </p:nvSpPr>
        <p:spPr>
          <a:xfrm>
            <a:off x="6687750"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60277FCE-C332-2C46-84E9-40A8694FF3D9}"/>
              </a:ext>
            </a:extLst>
          </p:cNvPr>
          <p:cNvSpPr/>
          <p:nvPr/>
        </p:nvSpPr>
        <p:spPr>
          <a:xfrm>
            <a:off x="22789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5DE108-0961-5476-338E-D76BA34973E7}"/>
              </a:ext>
            </a:extLst>
          </p:cNvPr>
          <p:cNvSpPr/>
          <p:nvPr/>
        </p:nvSpPr>
        <p:spPr>
          <a:xfrm>
            <a:off x="3272968"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4640F43-A93C-14A9-1853-E0EAB65D232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8">
            <a:extLst>
              <a:ext uri="{FF2B5EF4-FFF2-40B4-BE49-F238E27FC236}">
                <a16:creationId xmlns:a16="http://schemas.microsoft.com/office/drawing/2014/main" id="{34FF6FF2-ED60-CC21-BD39-5C0EB8692EBF}"/>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114546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err="1">
                <a:ln>
                  <a:noFill/>
                </a:ln>
                <a:solidFill>
                  <a:prstClr val="black"/>
                </a:solidFill>
                <a:effectLst/>
                <a:uLnTx/>
                <a:uFillTx/>
                <a:latin typeface="Century Gothic"/>
                <a:ea typeface="+mn-ea"/>
                <a:cs typeface="+mn-cs"/>
              </a:rPr>
              <a:t>honour</a:t>
            </a:r>
            <a:endParaRPr kumimoji="0" lang="en-US" sz="11500" b="1" i="0" u="none" strike="noStrike" kern="1200" cap="none" spc="300" normalizeH="0" baseline="0" noProof="0" dirty="0">
              <a:ln>
                <a:noFill/>
              </a:ln>
              <a:solidFill>
                <a:prstClr val="black"/>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20533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83306EB-9C33-224A-A9F1-7AA609F5E65E}"/>
              </a:ext>
            </a:extLst>
          </p:cNvPr>
          <p:cNvSpPr/>
          <p:nvPr/>
        </p:nvSpPr>
        <p:spPr>
          <a:xfrm>
            <a:off x="2017761"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B35AECF-DF00-304A-B9FD-C0D782478882}"/>
              </a:ext>
            </a:extLst>
          </p:cNvPr>
          <p:cNvCxnSpPr>
            <a:cxnSpLocks/>
          </p:cNvCxnSpPr>
          <p:nvPr/>
        </p:nvCxnSpPr>
        <p:spPr>
          <a:xfrm>
            <a:off x="2004391" y="3893953"/>
            <a:ext cx="78280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94503A-1229-BF5A-410D-D209189CD649}"/>
              </a:ext>
            </a:extLst>
          </p:cNvPr>
          <p:cNvCxnSpPr>
            <a:cxnSpLocks/>
          </p:cNvCxnSpPr>
          <p:nvPr/>
        </p:nvCxnSpPr>
        <p:spPr>
          <a:xfrm>
            <a:off x="5196840" y="3893953"/>
            <a:ext cx="182880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EAE843DA-4964-E8D2-D612-74EC2FF28B36}"/>
              </a:ext>
            </a:extLst>
          </p:cNvPr>
          <p:cNvSpPr/>
          <p:nvPr/>
        </p:nvSpPr>
        <p:spPr>
          <a:xfrm>
            <a:off x="56713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F9D3E20-5AD5-1279-AAC7-DF6B50CFA305}"/>
              </a:ext>
            </a:extLst>
          </p:cNvPr>
          <p:cNvSpPr/>
          <p:nvPr/>
        </p:nvSpPr>
        <p:spPr>
          <a:xfrm>
            <a:off x="3154036" y="405759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F49B94-3FE3-29C7-263A-130D6A392B6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E8CA2CC9-3CD0-78B7-6D2D-28E80A321F93}"/>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831952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Sadly, it did not work out.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Can you repeat the answer slowly?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15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Being honest is highly important.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0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Rollercoaster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55836" y="1410601"/>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Ramesh and Sanjay got to the start of the line, they finally saw the cars rushing past them. Up close, they seemed a lot faster. As the kids sat in their seats, they double checked that</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their seatbelts were firmly locked in. Then, they breathed deeply and closed their eyes.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rollercoaster inched up the tracks so slowly it hardly felt like they were moving. When it got to the top, Ramesh timidly peered over the edge. Just when it felt like they got stuck, the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car fell quickly. Instantly, they screamed loudly.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Ramesh’s belly was doing backflips. Sanjay’s curls were blowing in the wind. Their arms and legs were flailing in the sky. Then, just as quickly as the ride started, it was finished. They sat silently for a moment, hardly understanding what just happened.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As Ramesh and Sanjay took off their seatbelts, they looked at each other and yelled, “that was awesome!” Then they got back in line to take another ride on the roller coaster.</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066034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1054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993</TotalTime>
  <Words>935</Words>
  <Application>Microsoft Office PowerPoint</Application>
  <PresentationFormat>On-screen Show (4:3)</PresentationFormat>
  <Paragraphs>153</Paragraphs>
  <Slides>76</Slides>
  <Notes>30</Notes>
  <HiddenSlides>0</HiddenSlides>
  <MMClips>0</MMClips>
  <ScaleCrop>false</ScaleCrop>
  <HeadingPairs>
    <vt:vector size="4" baseType="variant">
      <vt:variant>
        <vt:lpstr>Theme</vt:lpstr>
      </vt:variant>
      <vt:variant>
        <vt:i4>2</vt:i4>
      </vt:variant>
      <vt:variant>
        <vt:lpstr>Slide Titles</vt:lpstr>
      </vt:variant>
      <vt:variant>
        <vt:i4>76</vt:i4>
      </vt:variant>
    </vt:vector>
  </HeadingPairs>
  <TitlesOfParts>
    <vt:vector size="7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48</cp:revision>
  <dcterms:created xsi:type="dcterms:W3CDTF">2022-06-06T14:24:31Z</dcterms:created>
  <dcterms:modified xsi:type="dcterms:W3CDTF">2025-01-15T07:45:30Z</dcterms:modified>
</cp:coreProperties>
</file>