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0"/>
  </p:notesMasterIdLst>
  <p:sldIdLst>
    <p:sldId id="2247" r:id="rId2"/>
    <p:sldId id="2199" r:id="rId3"/>
    <p:sldId id="3049" r:id="rId4"/>
    <p:sldId id="2248" r:id="rId5"/>
    <p:sldId id="2240" r:id="rId6"/>
    <p:sldId id="2238" r:id="rId7"/>
    <p:sldId id="2241" r:id="rId8"/>
    <p:sldId id="2198" r:id="rId9"/>
    <p:sldId id="4563" r:id="rId10"/>
    <p:sldId id="4584" r:id="rId11"/>
    <p:sldId id="4564" r:id="rId12"/>
    <p:sldId id="4565" r:id="rId13"/>
    <p:sldId id="4566" r:id="rId14"/>
    <p:sldId id="4567" r:id="rId15"/>
    <p:sldId id="4568" r:id="rId16"/>
    <p:sldId id="4569" r:id="rId17"/>
    <p:sldId id="4571" r:id="rId18"/>
    <p:sldId id="4570" r:id="rId19"/>
    <p:sldId id="4572" r:id="rId20"/>
    <p:sldId id="4573" r:id="rId21"/>
    <p:sldId id="4574" r:id="rId22"/>
    <p:sldId id="4575" r:id="rId23"/>
    <p:sldId id="4576" r:id="rId24"/>
    <p:sldId id="4577" r:id="rId25"/>
    <p:sldId id="4578" r:id="rId26"/>
    <p:sldId id="4579" r:id="rId27"/>
    <p:sldId id="4580" r:id="rId28"/>
    <p:sldId id="4581" r:id="rId29"/>
    <p:sldId id="4582" r:id="rId30"/>
    <p:sldId id="2242" r:id="rId31"/>
    <p:sldId id="2200" r:id="rId32"/>
    <p:sldId id="2201" r:id="rId33"/>
    <p:sldId id="2243" r:id="rId34"/>
    <p:sldId id="2202" r:id="rId35"/>
    <p:sldId id="2244" r:id="rId36"/>
    <p:sldId id="2203" r:id="rId37"/>
    <p:sldId id="3643" r:id="rId38"/>
    <p:sldId id="3644" r:id="rId39"/>
    <p:sldId id="3645" r:id="rId40"/>
    <p:sldId id="3646" r:id="rId41"/>
    <p:sldId id="3370" r:id="rId42"/>
    <p:sldId id="3648" r:id="rId43"/>
    <p:sldId id="3981" r:id="rId44"/>
    <p:sldId id="3982" r:id="rId45"/>
    <p:sldId id="4234" r:id="rId46"/>
    <p:sldId id="2213" r:id="rId47"/>
    <p:sldId id="2214" r:id="rId48"/>
    <p:sldId id="2245" r:id="rId49"/>
    <p:sldId id="2216" r:id="rId50"/>
    <p:sldId id="2250" r:id="rId51"/>
    <p:sldId id="2217" r:id="rId52"/>
    <p:sldId id="368" r:id="rId53"/>
    <p:sldId id="4600" r:id="rId54"/>
    <p:sldId id="4601" r:id="rId55"/>
    <p:sldId id="4602" r:id="rId56"/>
    <p:sldId id="2396" r:id="rId57"/>
    <p:sldId id="4598" r:id="rId58"/>
    <p:sldId id="2221" r:id="rId59"/>
    <p:sldId id="2222" r:id="rId60"/>
    <p:sldId id="2224" r:id="rId61"/>
    <p:sldId id="2226" r:id="rId62"/>
    <p:sldId id="2227" r:id="rId63"/>
    <p:sldId id="989" r:id="rId64"/>
    <p:sldId id="1046" r:id="rId65"/>
    <p:sldId id="2228" r:id="rId66"/>
    <p:sldId id="2223" r:id="rId67"/>
    <p:sldId id="2230" r:id="rId68"/>
    <p:sldId id="2589" r:id="rId69"/>
    <p:sldId id="2590" r:id="rId70"/>
    <p:sldId id="2591" r:id="rId71"/>
    <p:sldId id="2234" r:id="rId72"/>
    <p:sldId id="2235" r:id="rId73"/>
    <p:sldId id="2158" r:id="rId74"/>
    <p:sldId id="2159" r:id="rId75"/>
    <p:sldId id="4591" r:id="rId76"/>
    <p:sldId id="4599" r:id="rId77"/>
    <p:sldId id="2225" r:id="rId78"/>
    <p:sldId id="2236" r:id="rId7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FD02DF-29E2-4B68-92AD-A53D045B8121}" v="26" dt="2025-01-15T05:02:07.3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07"/>
    <p:restoredTop sz="78670"/>
  </p:normalViewPr>
  <p:slideViewPr>
    <p:cSldViewPr snapToGrid="0" snapToObjects="1">
      <p:cViewPr varScale="1">
        <p:scale>
          <a:sx n="63" d="100"/>
          <a:sy n="63" d="100"/>
        </p:scale>
        <p:origin x="726" y="60"/>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86"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8/10/relationships/authors" Target="authors.xml"/><Relationship Id="rId61" Type="http://schemas.openxmlformats.org/officeDocument/2006/relationships/slide" Target="slides/slide60.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McCann" userId="g1WKfDIdJYHXcNcRNd7IJ7/zXXn0rqJ3UX88HPbqRkE=" providerId="None" clId="Web-{93FD02DF-29E2-4B68-92AD-A53D045B8121}"/>
    <pc:docChg chg="modSld">
      <pc:chgData name="Nicole McCann" userId="g1WKfDIdJYHXcNcRNd7IJ7/zXXn0rqJ3UX88HPbqRkE=" providerId="None" clId="Web-{93FD02DF-29E2-4B68-92AD-A53D045B8121}" dt="2025-01-15T05:02:07.356" v="17" actId="20577"/>
      <pc:docMkLst>
        <pc:docMk/>
      </pc:docMkLst>
      <pc:sldChg chg="modSp">
        <pc:chgData name="Nicole McCann" userId="g1WKfDIdJYHXcNcRNd7IJ7/zXXn0rqJ3UX88HPbqRkE=" providerId="None" clId="Web-{93FD02DF-29E2-4B68-92AD-A53D045B8121}" dt="2025-01-15T05:02:07.356" v="17" actId="20577"/>
        <pc:sldMkLst>
          <pc:docMk/>
          <pc:sldMk cId="2214584480" sldId="2590"/>
        </pc:sldMkLst>
        <pc:spChg chg="mod">
          <ac:chgData name="Nicole McCann" userId="g1WKfDIdJYHXcNcRNd7IJ7/zXXn0rqJ3UX88HPbqRkE=" providerId="None" clId="Web-{93FD02DF-29E2-4B68-92AD-A53D045B8121}" dt="2025-01-15T05:02:07.356" v="17" actId="20577"/>
          <ac:spMkLst>
            <pc:docMk/>
            <pc:sldMk cId="2214584480" sldId="2590"/>
            <ac:spMk id="2" creationId="{28342176-4BC9-FCC8-90BC-5BC5B354E52C}"/>
          </ac:spMkLst>
        </pc:spChg>
      </pc:sldChg>
      <pc:sldChg chg="modSp">
        <pc:chgData name="Nicole McCann" userId="g1WKfDIdJYHXcNcRNd7IJ7/zXXn0rqJ3UX88HPbqRkE=" providerId="None" clId="Web-{93FD02DF-29E2-4B68-92AD-A53D045B8121}" dt="2025-01-15T05:00:25.227" v="9" actId="20577"/>
        <pc:sldMkLst>
          <pc:docMk/>
          <pc:sldMk cId="471942882" sldId="3370"/>
        </pc:sldMkLst>
        <pc:spChg chg="mod">
          <ac:chgData name="Nicole McCann" userId="g1WKfDIdJYHXcNcRNd7IJ7/zXXn0rqJ3UX88HPbqRkE=" providerId="None" clId="Web-{93FD02DF-29E2-4B68-92AD-A53D045B8121}" dt="2025-01-15T05:00:25.227" v="9" actId="20577"/>
          <ac:spMkLst>
            <pc:docMk/>
            <pc:sldMk cId="471942882" sldId="3370"/>
            <ac:spMk id="5" creationId="{512B10B7-D2CA-5D5A-555E-3F47529043DD}"/>
          </ac:spMkLst>
        </pc:spChg>
      </pc:sldChg>
      <pc:sldChg chg="modSp">
        <pc:chgData name="Nicole McCann" userId="g1WKfDIdJYHXcNcRNd7IJ7/zXXn0rqJ3UX88HPbqRkE=" providerId="None" clId="Web-{93FD02DF-29E2-4B68-92AD-A53D045B8121}" dt="2025-01-15T05:01:55.012" v="15" actId="20577"/>
        <pc:sldMkLst>
          <pc:docMk/>
          <pc:sldMk cId="1582971474" sldId="4601"/>
        </pc:sldMkLst>
        <pc:spChg chg="mod">
          <ac:chgData name="Nicole McCann" userId="g1WKfDIdJYHXcNcRNd7IJ7/zXXn0rqJ3UX88HPbqRkE=" providerId="None" clId="Web-{93FD02DF-29E2-4B68-92AD-A53D045B8121}" dt="2025-01-15T05:01:55.012" v="15" actId="20577"/>
          <ac:spMkLst>
            <pc:docMk/>
            <pc:sldMk cId="1582971474" sldId="4601"/>
            <ac:spMk id="5" creationId="{512B10B7-D2CA-5D5A-555E-3F47529043D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1/14/2025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46</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47</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52</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2701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59</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61</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62</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98+</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represents the /</a:t>
            </a:r>
            <a:r>
              <a:rPr lang="en-US" dirty="0" err="1"/>
              <a:t>ə</a:t>
            </a:r>
            <a:r>
              <a:rPr lang="en-US" dirty="0"/>
              <a:t>/ or the /</a:t>
            </a:r>
            <a:r>
              <a:rPr lang="en-US" dirty="0" err="1"/>
              <a:t>ŭ</a:t>
            </a:r>
            <a:r>
              <a:rPr lang="en-US" dirty="0"/>
              <a:t>/ sound, depending on stress.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770912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Lesson 99+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 is silent.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551183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65</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67</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71</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72</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72691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220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31</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34</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36</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2364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6020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A7682A-6A4C-49B5-868D-7260A2C156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1/14/2025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E1B1-4751-4057-BEBB-A535099F4E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758453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2425492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1/14/2025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 id="2147483677"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0.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100</a:t>
            </a:r>
          </a:p>
          <a:p>
            <a:pPr algn="ctr"/>
            <a:r>
              <a:rPr lang="en-US" sz="6000" b="1" dirty="0">
                <a:solidFill>
                  <a:srgbClr val="E05436"/>
                </a:solidFill>
                <a:latin typeface="Century Gothic" panose="020B0502020202020204" pitchFamily="34" charset="0"/>
              </a:rPr>
              <a:t>-er/-</a:t>
            </a:r>
            <a:r>
              <a:rPr lang="en-US" sz="6000" b="1" dirty="0" err="1">
                <a:solidFill>
                  <a:srgbClr val="E05436"/>
                </a:solidFill>
                <a:latin typeface="Century Gothic" panose="020B0502020202020204" pitchFamily="34" charset="0"/>
              </a:rPr>
              <a:t>est</a:t>
            </a:r>
            <a:endParaRPr lang="en-US" sz="6000" b="1" dirty="0">
              <a:solidFill>
                <a:srgbClr val="E05436"/>
              </a:solidFill>
              <a:latin typeface="Century Gothic" panose="020B0502020202020204" pitchFamily="34" charset="0"/>
            </a:endParaRP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latin typeface="Century Gothic" panose="020B0502020202020204" pitchFamily="34" charset="0"/>
              </a:rPr>
              <a:t>kn</a:t>
            </a:r>
            <a:endParaRPr lang="en-US" sz="23900" b="1" dirty="0">
              <a:latin typeface="Century Gothic" panose="020B0502020202020204" pitchFamily="34" charset="0"/>
            </a:endParaRPr>
          </a:p>
        </p:txBody>
      </p:sp>
    </p:spTree>
    <p:extLst>
      <p:ext uri="{BB962C8B-B14F-4D97-AF65-F5344CB8AC3E}">
        <p14:creationId xmlns:p14="http://schemas.microsoft.com/office/powerpoint/2010/main" val="10887867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latin typeface="Century Gothic" panose="020B0502020202020204" pitchFamily="34" charset="0"/>
              </a:rPr>
              <a:t>wr</a:t>
            </a:r>
            <a:endParaRPr lang="en-US" sz="23900" b="1" dirty="0">
              <a:latin typeface="Century Gothic" panose="020B0502020202020204" pitchFamily="34" charset="0"/>
            </a:endParaRPr>
          </a:p>
        </p:txBody>
      </p:sp>
    </p:spTree>
    <p:extLst>
      <p:ext uri="{BB962C8B-B14F-4D97-AF65-F5344CB8AC3E}">
        <p14:creationId xmlns:p14="http://schemas.microsoft.com/office/powerpoint/2010/main" val="9156907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latin typeface="Century Gothic" panose="020B0502020202020204" pitchFamily="34" charset="0"/>
              </a:rPr>
              <a:t>mb</a:t>
            </a:r>
          </a:p>
        </p:txBody>
      </p:sp>
    </p:spTree>
    <p:extLst>
      <p:ext uri="{BB962C8B-B14F-4D97-AF65-F5344CB8AC3E}">
        <p14:creationId xmlns:p14="http://schemas.microsoft.com/office/powerpoint/2010/main" val="820589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latin typeface="Century Gothic" panose="020B0502020202020204" pitchFamily="34" charset="0"/>
              </a:rPr>
              <a:t>ou</a:t>
            </a:r>
            <a:endParaRPr lang="en-US" sz="23900" b="1" dirty="0">
              <a:latin typeface="Century Gothic" panose="020B0502020202020204" pitchFamily="34" charset="0"/>
            </a:endParaRPr>
          </a:p>
        </p:txBody>
      </p:sp>
    </p:spTree>
    <p:extLst>
      <p:ext uri="{BB962C8B-B14F-4D97-AF65-F5344CB8AC3E}">
        <p14:creationId xmlns:p14="http://schemas.microsoft.com/office/powerpoint/2010/main" val="743685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latin typeface="Century Gothic" panose="020B0502020202020204" pitchFamily="34" charset="0"/>
              </a:rPr>
              <a:t>ow</a:t>
            </a:r>
          </a:p>
        </p:txBody>
      </p:sp>
    </p:spTree>
    <p:extLst>
      <p:ext uri="{BB962C8B-B14F-4D97-AF65-F5344CB8AC3E}">
        <p14:creationId xmlns:p14="http://schemas.microsoft.com/office/powerpoint/2010/main" val="1136056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latin typeface="Century Gothic" panose="020B0502020202020204" pitchFamily="34" charset="0"/>
              </a:rPr>
              <a:t>oi</a:t>
            </a:r>
          </a:p>
        </p:txBody>
      </p:sp>
    </p:spTree>
    <p:extLst>
      <p:ext uri="{BB962C8B-B14F-4D97-AF65-F5344CB8AC3E}">
        <p14:creationId xmlns:p14="http://schemas.microsoft.com/office/powerpoint/2010/main" val="4146341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latin typeface="Century Gothic" panose="020B0502020202020204" pitchFamily="34" charset="0"/>
              </a:rPr>
              <a:t>oy</a:t>
            </a:r>
          </a:p>
        </p:txBody>
      </p:sp>
    </p:spTree>
    <p:extLst>
      <p:ext uri="{BB962C8B-B14F-4D97-AF65-F5344CB8AC3E}">
        <p14:creationId xmlns:p14="http://schemas.microsoft.com/office/powerpoint/2010/main" val="3866357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latin typeface="Century Gothic" panose="020B0502020202020204" pitchFamily="34" charset="0"/>
              </a:rPr>
              <a:t>ea</a:t>
            </a:r>
            <a:endParaRPr lang="en-US" sz="23900" b="1" dirty="0">
              <a:latin typeface="Century Gothic" panose="020B0502020202020204" pitchFamily="34" charset="0"/>
            </a:endParaRPr>
          </a:p>
        </p:txBody>
      </p:sp>
    </p:spTree>
    <p:extLst>
      <p:ext uri="{BB962C8B-B14F-4D97-AF65-F5344CB8AC3E}">
        <p14:creationId xmlns:p14="http://schemas.microsoft.com/office/powerpoint/2010/main" val="939041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latin typeface="Century Gothic" panose="020B0502020202020204" pitchFamily="34" charset="0"/>
              </a:rPr>
              <a:t>a</a:t>
            </a:r>
          </a:p>
        </p:txBody>
      </p:sp>
    </p:spTree>
    <p:extLst>
      <p:ext uri="{BB962C8B-B14F-4D97-AF65-F5344CB8AC3E}">
        <p14:creationId xmlns:p14="http://schemas.microsoft.com/office/powerpoint/2010/main" val="28425811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latin typeface="Century Gothic" panose="020B0502020202020204" pitchFamily="34" charset="0"/>
              </a:rPr>
              <a:t>aw</a:t>
            </a:r>
          </a:p>
        </p:txBody>
      </p:sp>
    </p:spTree>
    <p:extLst>
      <p:ext uri="{BB962C8B-B14F-4D97-AF65-F5344CB8AC3E}">
        <p14:creationId xmlns:p14="http://schemas.microsoft.com/office/powerpoint/2010/main" val="3270838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latin typeface="Century Gothic" panose="020B0502020202020204" pitchFamily="34" charset="0"/>
              </a:rPr>
              <a:t>au</a:t>
            </a:r>
          </a:p>
        </p:txBody>
      </p:sp>
    </p:spTree>
    <p:extLst>
      <p:ext uri="{BB962C8B-B14F-4D97-AF65-F5344CB8AC3E}">
        <p14:creationId xmlns:p14="http://schemas.microsoft.com/office/powerpoint/2010/main" val="3956107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latin typeface="Century Gothic" panose="020B0502020202020204" pitchFamily="34" charset="0"/>
              </a:rPr>
              <a:t>augh</a:t>
            </a:r>
          </a:p>
        </p:txBody>
      </p:sp>
    </p:spTree>
    <p:extLst>
      <p:ext uri="{BB962C8B-B14F-4D97-AF65-F5344CB8AC3E}">
        <p14:creationId xmlns:p14="http://schemas.microsoft.com/office/powerpoint/2010/main" val="25737257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latin typeface="Century Gothic" panose="020B0502020202020204" pitchFamily="34" charset="0"/>
              </a:rPr>
              <a:t>ew</a:t>
            </a:r>
            <a:endParaRPr lang="en-US" sz="23900" b="1" dirty="0">
              <a:latin typeface="Century Gothic" panose="020B0502020202020204" pitchFamily="34" charset="0"/>
            </a:endParaRPr>
          </a:p>
        </p:txBody>
      </p:sp>
    </p:spTree>
    <p:extLst>
      <p:ext uri="{BB962C8B-B14F-4D97-AF65-F5344CB8AC3E}">
        <p14:creationId xmlns:p14="http://schemas.microsoft.com/office/powerpoint/2010/main" val="14371519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latin typeface="Century Gothic" panose="020B0502020202020204" pitchFamily="34" charset="0"/>
              </a:rPr>
              <a:t>ui</a:t>
            </a:r>
            <a:endParaRPr lang="en-US" sz="23900" b="1" dirty="0">
              <a:latin typeface="Century Gothic" panose="020B0502020202020204" pitchFamily="34" charset="0"/>
            </a:endParaRPr>
          </a:p>
        </p:txBody>
      </p:sp>
    </p:spTree>
    <p:extLst>
      <p:ext uri="{BB962C8B-B14F-4D97-AF65-F5344CB8AC3E}">
        <p14:creationId xmlns:p14="http://schemas.microsoft.com/office/powerpoint/2010/main" val="26479954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latin typeface="Century Gothic" panose="020B0502020202020204" pitchFamily="34" charset="0"/>
              </a:rPr>
              <a:t>ue</a:t>
            </a:r>
            <a:endParaRPr lang="en-US" sz="23900" b="1" dirty="0">
              <a:latin typeface="Century Gothic" panose="020B0502020202020204" pitchFamily="34" charset="0"/>
            </a:endParaRPr>
          </a:p>
        </p:txBody>
      </p:sp>
    </p:spTree>
    <p:extLst>
      <p:ext uri="{BB962C8B-B14F-4D97-AF65-F5344CB8AC3E}">
        <p14:creationId xmlns:p14="http://schemas.microsoft.com/office/powerpoint/2010/main" val="33895342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latin typeface="Century Gothic" panose="020B0502020202020204" pitchFamily="34" charset="0"/>
              </a:rPr>
              <a:t>oo</a:t>
            </a:r>
          </a:p>
        </p:txBody>
      </p:sp>
    </p:spTree>
    <p:extLst>
      <p:ext uri="{BB962C8B-B14F-4D97-AF65-F5344CB8AC3E}">
        <p14:creationId xmlns:p14="http://schemas.microsoft.com/office/powerpoint/2010/main" val="8312601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latin typeface="Century Gothic" panose="020B0502020202020204" pitchFamily="34" charset="0"/>
              </a:rPr>
              <a:t>u</a:t>
            </a:r>
          </a:p>
        </p:txBody>
      </p:sp>
    </p:spTree>
    <p:extLst>
      <p:ext uri="{BB962C8B-B14F-4D97-AF65-F5344CB8AC3E}">
        <p14:creationId xmlns:p14="http://schemas.microsoft.com/office/powerpoint/2010/main" val="18001715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latin typeface="Century Gothic" panose="020B0502020202020204" pitchFamily="34" charset="0"/>
              </a:rPr>
              <a:t>ie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756083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latin typeface="Century Gothic" panose="020B0502020202020204" pitchFamily="34" charset="0"/>
              </a:rPr>
              <a:t>igh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806546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latin typeface="Century Gothic" panose="020B0502020202020204" pitchFamily="34" charset="0"/>
              </a:rPr>
              <a:t>oa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73248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1">
            <a:extLst>
              <a:ext uri="{FF2B5EF4-FFF2-40B4-BE49-F238E27FC236}">
                <a16:creationId xmlns:a16="http://schemas.microsoft.com/office/drawing/2014/main" id="{D87C0505-1801-7248-F756-E48E2CFA3A4F}"/>
              </a:ext>
            </a:extLst>
          </p:cNvPr>
          <p:cNvSpPr txBox="1">
            <a:spLocks noChangeArrowheads="1"/>
          </p:cNvSpPr>
          <p:nvPr/>
        </p:nvSpPr>
        <p:spPr bwMode="auto">
          <a:xfrm>
            <a:off x="1565203" y="358417"/>
            <a:ext cx="601359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Adjectives</a:t>
            </a:r>
          </a:p>
        </p:txBody>
      </p:sp>
      <p:sp>
        <p:nvSpPr>
          <p:cNvPr id="6" name="Content Placeholder 2">
            <a:extLst>
              <a:ext uri="{FF2B5EF4-FFF2-40B4-BE49-F238E27FC236}">
                <a16:creationId xmlns:a16="http://schemas.microsoft.com/office/drawing/2014/main" id="{E45A53B2-E6CD-02EA-6CC0-E3B43CEEBB8A}"/>
              </a:ext>
            </a:extLst>
          </p:cNvPr>
          <p:cNvSpPr txBox="1">
            <a:spLocks/>
          </p:cNvSpPr>
          <p:nvPr/>
        </p:nvSpPr>
        <p:spPr>
          <a:xfrm>
            <a:off x="699335" y="2187229"/>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give us more information about people, places, and things</a:t>
            </a:r>
          </a:p>
        </p:txBody>
      </p:sp>
    </p:spTree>
    <p:extLst>
      <p:ext uri="{BB962C8B-B14F-4D97-AF65-F5344CB8AC3E}">
        <p14:creationId xmlns:p14="http://schemas.microsoft.com/office/powerpoint/2010/main" val="21563123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8C96E8-0356-EC63-C4FB-9F261C08AA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9283" y="1171384"/>
            <a:ext cx="4627526" cy="2313763"/>
          </a:xfrm>
          <a:prstGeom prst="rect">
            <a:avLst/>
          </a:prstGeom>
        </p:spPr>
      </p:pic>
      <p:pic>
        <p:nvPicPr>
          <p:cNvPr id="3" name="Picture 2">
            <a:extLst>
              <a:ext uri="{FF2B5EF4-FFF2-40B4-BE49-F238E27FC236}">
                <a16:creationId xmlns:a16="http://schemas.microsoft.com/office/drawing/2014/main" id="{E6690B20-6230-C1E4-5EBF-B51F6C7B59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4496111"/>
            <a:ext cx="3767960" cy="2313763"/>
          </a:xfrm>
          <a:prstGeom prst="rect">
            <a:avLst/>
          </a:prstGeom>
        </p:spPr>
      </p:pic>
      <p:sp>
        <p:nvSpPr>
          <p:cNvPr id="4" name="Title 1">
            <a:extLst>
              <a:ext uri="{FF2B5EF4-FFF2-40B4-BE49-F238E27FC236}">
                <a16:creationId xmlns:a16="http://schemas.microsoft.com/office/drawing/2014/main" id="{EAB901F0-7AE9-FBCD-7A27-AF33B41F884B}"/>
              </a:ext>
            </a:extLst>
          </p:cNvPr>
          <p:cNvSpPr txBox="1">
            <a:spLocks/>
          </p:cNvSpPr>
          <p:nvPr/>
        </p:nvSpPr>
        <p:spPr>
          <a:xfrm>
            <a:off x="416577" y="980407"/>
            <a:ext cx="5390665" cy="19817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I see a </a:t>
            </a:r>
            <a:r>
              <a:rPr kumimoji="0" lang="en-US" sz="5400" b="1" i="0" u="sng"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red</a:t>
            </a: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 car. </a:t>
            </a:r>
          </a:p>
        </p:txBody>
      </p:sp>
      <p:sp>
        <p:nvSpPr>
          <p:cNvPr id="5" name="Title 1">
            <a:extLst>
              <a:ext uri="{FF2B5EF4-FFF2-40B4-BE49-F238E27FC236}">
                <a16:creationId xmlns:a16="http://schemas.microsoft.com/office/drawing/2014/main" id="{F8CFBF96-8DD5-2D3F-C722-56C1F852FE52}"/>
              </a:ext>
            </a:extLst>
          </p:cNvPr>
          <p:cNvSpPr txBox="1">
            <a:spLocks/>
          </p:cNvSpPr>
          <p:nvPr/>
        </p:nvSpPr>
        <p:spPr>
          <a:xfrm>
            <a:off x="416577" y="3895803"/>
            <a:ext cx="5727549" cy="19817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I see a </a:t>
            </a:r>
            <a:r>
              <a:rPr kumimoji="0" lang="en-US" sz="5400" b="1" i="0" u="sng"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blue</a:t>
            </a: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 car.</a:t>
            </a:r>
          </a:p>
        </p:txBody>
      </p:sp>
    </p:spTree>
    <p:extLst>
      <p:ext uri="{BB962C8B-B14F-4D97-AF65-F5344CB8AC3E}">
        <p14:creationId xmlns:p14="http://schemas.microsoft.com/office/powerpoint/2010/main" val="98349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Morphemes</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2347650"/>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word parts that change a word’s meaning</a:t>
            </a:r>
          </a:p>
        </p:txBody>
      </p:sp>
    </p:spTree>
    <p:extLst>
      <p:ext uri="{BB962C8B-B14F-4D97-AF65-F5344CB8AC3E}">
        <p14:creationId xmlns:p14="http://schemas.microsoft.com/office/powerpoint/2010/main" val="3276930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100</a:t>
            </a:r>
          </a:p>
          <a:p>
            <a:pPr algn="ctr"/>
            <a:r>
              <a:rPr lang="en-US" sz="4800" b="1" dirty="0">
                <a:solidFill>
                  <a:srgbClr val="E05436"/>
                </a:solidFill>
                <a:latin typeface="Century Gothic" panose="020B0502020202020204" pitchFamily="34" charset="0"/>
              </a:rPr>
              <a:t>-er/-</a:t>
            </a:r>
            <a:r>
              <a:rPr lang="en-US" sz="4800" b="1" dirty="0" err="1">
                <a:solidFill>
                  <a:srgbClr val="E05436"/>
                </a:solidFill>
                <a:latin typeface="Century Gothic" panose="020B0502020202020204" pitchFamily="34" charset="0"/>
              </a:rPr>
              <a:t>est</a:t>
            </a:r>
            <a:endParaRPr lang="en-US" sz="4800" b="1" dirty="0">
              <a:solidFill>
                <a:srgbClr val="E05436"/>
              </a:solidFill>
              <a:latin typeface="Century Gothic" panose="020B0502020202020204" pitchFamily="34" charset="0"/>
            </a:endParaRP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Suffix</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2347650"/>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morpheme added to the end of a word</a:t>
            </a:r>
          </a:p>
        </p:txBody>
      </p:sp>
      <p:sp>
        <p:nvSpPr>
          <p:cNvPr id="4" name="TextBox 21">
            <a:extLst>
              <a:ext uri="{FF2B5EF4-FFF2-40B4-BE49-F238E27FC236}">
                <a16:creationId xmlns:a16="http://schemas.microsoft.com/office/drawing/2014/main" id="{581D898D-A53A-67FA-34DA-CC4FF7B57401}"/>
              </a:ext>
            </a:extLst>
          </p:cNvPr>
          <p:cNvSpPr txBox="1">
            <a:spLocks noChangeArrowheads="1"/>
          </p:cNvSpPr>
          <p:nvPr/>
        </p:nvSpPr>
        <p:spPr bwMode="auto">
          <a:xfrm>
            <a:off x="699338" y="4558962"/>
            <a:ext cx="355695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
        <p:nvSpPr>
          <p:cNvPr id="5" name="TextBox 21">
            <a:extLst>
              <a:ext uri="{FF2B5EF4-FFF2-40B4-BE49-F238E27FC236}">
                <a16:creationId xmlns:a16="http://schemas.microsoft.com/office/drawing/2014/main" id="{54C9948F-C279-15F2-E71B-D0EE6CC28D1C}"/>
              </a:ext>
            </a:extLst>
          </p:cNvPr>
          <p:cNvSpPr txBox="1">
            <a:spLocks noChangeArrowheads="1"/>
          </p:cNvSpPr>
          <p:nvPr/>
        </p:nvSpPr>
        <p:spPr bwMode="auto">
          <a:xfrm>
            <a:off x="4887713" y="4558962"/>
            <a:ext cx="355695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est</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93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65203" y="35841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1565203" y="1982450"/>
            <a:ext cx="601359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more than</a:t>
            </a:r>
          </a:p>
        </p:txBody>
      </p:sp>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344904" y="3767555"/>
            <a:ext cx="845419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altLang="en-US" sz="5400" b="1" dirty="0">
                <a:solidFill>
                  <a:prstClr val="black"/>
                </a:solidFill>
                <a:latin typeface="Century Gothic"/>
              </a:rPr>
              <a:t>Martin</a:t>
            </a:r>
            <a:r>
              <a:rPr kumimoji="0" lang="en-US" altLang="en-US" sz="5400" b="1" i="0" u="none" strike="noStrike" kern="1200" cap="none" spc="0" normalizeH="0" baseline="0" noProof="0" dirty="0">
                <a:ln>
                  <a:noFill/>
                </a:ln>
                <a:solidFill>
                  <a:prstClr val="black"/>
                </a:solidFill>
                <a:effectLst/>
                <a:uLnTx/>
                <a:uFillTx/>
                <a:latin typeface="Century Gothic"/>
              </a:rPr>
              <a:t> is </a:t>
            </a: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a:rPr>
              <a:t>taller</a:t>
            </a:r>
            <a:r>
              <a:rPr kumimoji="0" lang="en-US" altLang="en-US" sz="5400" b="1" i="0" u="none" strike="noStrike" kern="1200" cap="none" spc="0" normalizeH="0" baseline="0" noProof="0" dirty="0">
                <a:ln>
                  <a:noFill/>
                </a:ln>
                <a:solidFill>
                  <a:prstClr val="black"/>
                </a:solidFill>
                <a:effectLst/>
                <a:uLnTx/>
                <a:uFillTx/>
                <a:latin typeface="Century Gothic"/>
              </a:rPr>
              <a:t> than </a:t>
            </a:r>
            <a:r>
              <a:rPr lang="en-US" altLang="en-US" sz="5400" b="1" dirty="0">
                <a:solidFill>
                  <a:prstClr val="black"/>
                </a:solidFill>
                <a:latin typeface="Century Gothic"/>
              </a:rPr>
              <a:t>Jay</a:t>
            </a:r>
            <a:r>
              <a:rPr kumimoji="0" lang="en-US" altLang="en-US" sz="5400" b="1" i="0" u="none" strike="noStrike" kern="1200" cap="none" spc="0" normalizeH="0" baseline="0" noProof="0" dirty="0">
                <a:ln>
                  <a:noFill/>
                </a:ln>
                <a:solidFill>
                  <a:prstClr val="black"/>
                </a:solidFill>
                <a:effectLst/>
                <a:uLnTx/>
                <a:uFillTx/>
                <a:latin typeface="Century Gothic"/>
              </a:rPr>
              <a:t>.</a:t>
            </a:r>
          </a:p>
        </p:txBody>
      </p:sp>
    </p:spTree>
    <p:extLst>
      <p:ext uri="{BB962C8B-B14F-4D97-AF65-F5344CB8AC3E}">
        <p14:creationId xmlns:p14="http://schemas.microsoft.com/office/powerpoint/2010/main" val="471942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65203" y="35841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est</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1565203" y="1982450"/>
            <a:ext cx="601359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 most</a:t>
            </a:r>
          </a:p>
        </p:txBody>
      </p:sp>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761999" y="3767555"/>
            <a:ext cx="761999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Ty is the </a:t>
            </a: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fastest </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person on the team. </a:t>
            </a:r>
          </a:p>
        </p:txBody>
      </p:sp>
    </p:spTree>
    <p:extLst>
      <p:ext uri="{BB962C8B-B14F-4D97-AF65-F5344CB8AC3E}">
        <p14:creationId xmlns:p14="http://schemas.microsoft.com/office/powerpoint/2010/main" val="285110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311161" y="2519847"/>
            <a:ext cx="6521679"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highest</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24778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48126" y="1799349"/>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7200" b="1" i="0" u="none" strike="noStrike" kern="1200" cap="none" spc="0" normalizeH="0" baseline="0" noProof="0" dirty="0">
                <a:ln>
                  <a:noFill/>
                </a:ln>
                <a:solidFill>
                  <a:prstClr val="black"/>
                </a:solidFill>
                <a:effectLst/>
                <a:uLnTx/>
                <a:uFillTx/>
                <a:latin typeface="Century Gothic"/>
                <a:ea typeface="+mn-ea"/>
                <a:cs typeface="+mn-cs"/>
                <a:sym typeface="Century Gothic"/>
              </a:rPr>
              <a:t>smallest</a:t>
            </a:r>
            <a:endParaRPr kumimoji="0" sz="2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742272" y="1799349"/>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sharper</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48126" y="3417785"/>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softer</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742274" y="3417785"/>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tallest</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48126" y="5015933"/>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shortest</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742273" y="5015933"/>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longest</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13578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7200" b="1" i="0" u="none" strike="noStrike" kern="1200" cap="none" spc="0" normalizeH="0" baseline="0" noProof="0" dirty="0">
                <a:ln>
                  <a:noFill/>
                </a:ln>
                <a:solidFill>
                  <a:prstClr val="black"/>
                </a:solidFill>
                <a:effectLst/>
                <a:uLnTx/>
                <a:uFillTx/>
                <a:latin typeface="Century Gothic"/>
                <a:sym typeface="Century Gothic"/>
              </a:rPr>
              <a:t>newer</a:t>
            </a:r>
            <a:endParaRPr kumimoji="0" sz="7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hardest</a:t>
            </a:r>
            <a:endParaRPr kumimoji="0" lang="en-US"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mn-ea"/>
                <a:cs typeface="Arial"/>
                <a:sym typeface="Century Gothic"/>
              </a:rPr>
              <a:t>shorter</a:t>
            </a:r>
            <a:endParaRPr kumimoji="0" lang="en-US" sz="72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2515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100</a:t>
            </a:r>
          </a:p>
          <a:p>
            <a:pPr algn="ctr"/>
            <a:r>
              <a:rPr lang="en-US" sz="4800" b="1" dirty="0">
                <a:solidFill>
                  <a:srgbClr val="E05436"/>
                </a:solidFill>
                <a:latin typeface="Century Gothic" panose="020B0502020202020204" pitchFamily="34" charset="0"/>
              </a:rPr>
              <a:t>-er/-</a:t>
            </a:r>
            <a:r>
              <a:rPr lang="en-US" sz="4800" b="1" dirty="0" err="1">
                <a:solidFill>
                  <a:srgbClr val="E05436"/>
                </a:solidFill>
                <a:latin typeface="Century Gothic" panose="020B0502020202020204" pitchFamily="34" charset="0"/>
              </a:rPr>
              <a:t>est</a:t>
            </a:r>
            <a:endParaRPr lang="en-US" sz="4800" b="1" dirty="0">
              <a:solidFill>
                <a:srgbClr val="E05436"/>
              </a:solidFill>
              <a:latin typeface="Century Gothic" panose="020B0502020202020204" pitchFamily="34" charset="0"/>
            </a:endParaRPr>
          </a:p>
        </p:txBody>
      </p:sp>
    </p:spTree>
    <p:extLst>
      <p:ext uri="{BB962C8B-B14F-4D97-AF65-F5344CB8AC3E}">
        <p14:creationId xmlns:p14="http://schemas.microsoft.com/office/powerpoint/2010/main" val="14214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Suffix</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2347650"/>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morpheme added to the end of a word</a:t>
            </a:r>
          </a:p>
        </p:txBody>
      </p:sp>
      <p:sp>
        <p:nvSpPr>
          <p:cNvPr id="4" name="TextBox 21">
            <a:extLst>
              <a:ext uri="{FF2B5EF4-FFF2-40B4-BE49-F238E27FC236}">
                <a16:creationId xmlns:a16="http://schemas.microsoft.com/office/drawing/2014/main" id="{581D898D-A53A-67FA-34DA-CC4FF7B57401}"/>
              </a:ext>
            </a:extLst>
          </p:cNvPr>
          <p:cNvSpPr txBox="1">
            <a:spLocks noChangeArrowheads="1"/>
          </p:cNvSpPr>
          <p:nvPr/>
        </p:nvSpPr>
        <p:spPr bwMode="auto">
          <a:xfrm>
            <a:off x="699338" y="4558962"/>
            <a:ext cx="355695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
        <p:nvSpPr>
          <p:cNvPr id="5" name="TextBox 21">
            <a:extLst>
              <a:ext uri="{FF2B5EF4-FFF2-40B4-BE49-F238E27FC236}">
                <a16:creationId xmlns:a16="http://schemas.microsoft.com/office/drawing/2014/main" id="{54C9948F-C279-15F2-E71B-D0EE6CC28D1C}"/>
              </a:ext>
            </a:extLst>
          </p:cNvPr>
          <p:cNvSpPr txBox="1">
            <a:spLocks noChangeArrowheads="1"/>
          </p:cNvSpPr>
          <p:nvPr/>
        </p:nvSpPr>
        <p:spPr bwMode="auto">
          <a:xfrm>
            <a:off x="4887713" y="4558962"/>
            <a:ext cx="355695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est</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7066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65203" y="35841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1565203" y="1982450"/>
            <a:ext cx="601359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more than</a:t>
            </a:r>
          </a:p>
        </p:txBody>
      </p:sp>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344904" y="3767555"/>
            <a:ext cx="845419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altLang="en-US" sz="5400" b="1" dirty="0">
                <a:solidFill>
                  <a:prstClr val="black"/>
                </a:solidFill>
                <a:latin typeface="Century Gothic"/>
              </a:rPr>
              <a:t>Martin</a:t>
            </a:r>
            <a:r>
              <a:rPr kumimoji="0" lang="en-US" altLang="en-US" sz="5400" b="1" i="0" u="none" strike="noStrike" kern="1200" cap="none" spc="0" normalizeH="0" baseline="0" noProof="0" dirty="0">
                <a:ln>
                  <a:noFill/>
                </a:ln>
                <a:solidFill>
                  <a:prstClr val="black"/>
                </a:solidFill>
                <a:effectLst/>
                <a:uLnTx/>
                <a:uFillTx/>
                <a:latin typeface="Century Gothic"/>
              </a:rPr>
              <a:t> is </a:t>
            </a: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a:rPr>
              <a:t>taller</a:t>
            </a:r>
            <a:r>
              <a:rPr kumimoji="0" lang="en-US" altLang="en-US" sz="5400" b="1" i="0" u="none" strike="noStrike" kern="1200" cap="none" spc="0" normalizeH="0" baseline="0" noProof="0" dirty="0">
                <a:ln>
                  <a:noFill/>
                </a:ln>
                <a:solidFill>
                  <a:prstClr val="black"/>
                </a:solidFill>
                <a:effectLst/>
                <a:uLnTx/>
                <a:uFillTx/>
                <a:latin typeface="Century Gothic"/>
              </a:rPr>
              <a:t> than </a:t>
            </a:r>
            <a:r>
              <a:rPr lang="en-US" altLang="en-US" sz="5400" b="1" dirty="0">
                <a:solidFill>
                  <a:prstClr val="black"/>
                </a:solidFill>
                <a:latin typeface="Century Gothic"/>
              </a:rPr>
              <a:t>Jay</a:t>
            </a:r>
            <a:r>
              <a:rPr kumimoji="0" lang="en-US" altLang="en-US" sz="5400" b="1" i="0" u="none" strike="noStrike" kern="1200" cap="none" spc="0" normalizeH="0" baseline="0" noProof="0" dirty="0">
                <a:ln>
                  <a:noFill/>
                </a:ln>
                <a:solidFill>
                  <a:prstClr val="black"/>
                </a:solidFill>
                <a:effectLst/>
                <a:uLnTx/>
                <a:uFillTx/>
                <a:latin typeface="Century Gothic"/>
              </a:rPr>
              <a:t>.</a:t>
            </a:r>
          </a:p>
        </p:txBody>
      </p:sp>
    </p:spTree>
    <p:extLst>
      <p:ext uri="{BB962C8B-B14F-4D97-AF65-F5344CB8AC3E}">
        <p14:creationId xmlns:p14="http://schemas.microsoft.com/office/powerpoint/2010/main" val="158297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65203" y="35841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est</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1565203" y="1982450"/>
            <a:ext cx="601359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 most</a:t>
            </a:r>
          </a:p>
        </p:txBody>
      </p:sp>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761999" y="3767555"/>
            <a:ext cx="761999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Ty is the </a:t>
            </a: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fastest </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person on the team. </a:t>
            </a:r>
          </a:p>
        </p:txBody>
      </p:sp>
    </p:spTree>
    <p:extLst>
      <p:ext uri="{BB962C8B-B14F-4D97-AF65-F5344CB8AC3E}">
        <p14:creationId xmlns:p14="http://schemas.microsoft.com/office/powerpoint/2010/main" val="280782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46;p36">
            <a:extLst>
              <a:ext uri="{FF2B5EF4-FFF2-40B4-BE49-F238E27FC236}">
                <a16:creationId xmlns:a16="http://schemas.microsoft.com/office/drawing/2014/main" id="{C0F9109D-5568-2062-53AA-1E936FC030FC}"/>
              </a:ext>
            </a:extLst>
          </p:cNvPr>
          <p:cNvSpPr txBox="1"/>
          <p:nvPr/>
        </p:nvSpPr>
        <p:spPr>
          <a:xfrm>
            <a:off x="116079" y="1970569"/>
            <a:ext cx="8911842"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higher</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Google Shape;648;p36">
            <a:extLst>
              <a:ext uri="{FF2B5EF4-FFF2-40B4-BE49-F238E27FC236}">
                <a16:creationId xmlns:a16="http://schemas.microsoft.com/office/drawing/2014/main" id="{A646ADA5-FD61-2C9F-A5EE-D69D673BEDFB}"/>
              </a:ext>
            </a:extLst>
          </p:cNvPr>
          <p:cNvSpPr txBox="1"/>
          <p:nvPr/>
        </p:nvSpPr>
        <p:spPr>
          <a:xfrm>
            <a:off x="116079" y="4116800"/>
            <a:ext cx="8911842"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highest</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4120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46;p36">
            <a:extLst>
              <a:ext uri="{FF2B5EF4-FFF2-40B4-BE49-F238E27FC236}">
                <a16:creationId xmlns:a16="http://schemas.microsoft.com/office/drawing/2014/main" id="{C0F9109D-5568-2062-53AA-1E936FC030FC}"/>
              </a:ext>
            </a:extLst>
          </p:cNvPr>
          <p:cNvSpPr txBox="1"/>
          <p:nvPr/>
        </p:nvSpPr>
        <p:spPr>
          <a:xfrm>
            <a:off x="116079" y="1970569"/>
            <a:ext cx="8911842"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newer</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Google Shape;648;p36">
            <a:extLst>
              <a:ext uri="{FF2B5EF4-FFF2-40B4-BE49-F238E27FC236}">
                <a16:creationId xmlns:a16="http://schemas.microsoft.com/office/drawing/2014/main" id="{A646ADA5-FD61-2C9F-A5EE-D69D673BEDFB}"/>
              </a:ext>
            </a:extLst>
          </p:cNvPr>
          <p:cNvSpPr txBox="1"/>
          <p:nvPr/>
        </p:nvSpPr>
        <p:spPr>
          <a:xfrm>
            <a:off x="116079" y="4116800"/>
            <a:ext cx="8911842"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newest</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99796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1" y="2024152"/>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about</a:t>
            </a:r>
            <a:endParaRPr kumimoji="0" lang="en-US" sz="11500" b="1" i="0" u="none" strike="noStrike" kern="1200" cap="none" spc="300" normalizeH="0" baseline="0" noProof="0">
              <a:ln>
                <a:noFill/>
              </a:ln>
              <a:solidFill>
                <a:prstClr val="black"/>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5068924" y="40377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92E41E8-9172-43A4-B811-D91CC74F3C81}"/>
              </a:ext>
            </a:extLst>
          </p:cNvPr>
          <p:cNvSpPr/>
          <p:nvPr/>
        </p:nvSpPr>
        <p:spPr>
          <a:xfrm>
            <a:off x="3558486" y="40377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43026CBD-93E0-42D4-B97F-A6B34800BBC2}"/>
              </a:ext>
            </a:extLst>
          </p:cNvPr>
          <p:cNvSpPr/>
          <p:nvPr/>
        </p:nvSpPr>
        <p:spPr>
          <a:xfrm>
            <a:off x="6241857" y="40377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art 10">
            <a:extLst>
              <a:ext uri="{FF2B5EF4-FFF2-40B4-BE49-F238E27FC236}">
                <a16:creationId xmlns:a16="http://schemas.microsoft.com/office/drawing/2014/main" id="{59A08DDE-FFAC-354B-9967-4A6343D3949E}"/>
              </a:ext>
            </a:extLst>
          </p:cNvPr>
          <p:cNvSpPr/>
          <p:nvPr/>
        </p:nvSpPr>
        <p:spPr>
          <a:xfrm>
            <a:off x="2517427" y="4042219"/>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B2979BE9-9A23-D63E-89DB-38D89FD9573F}"/>
              </a:ext>
            </a:extLst>
          </p:cNvPr>
          <p:cNvCxnSpPr>
            <a:cxnSpLocks/>
          </p:cNvCxnSpPr>
          <p:nvPr/>
        </p:nvCxnSpPr>
        <p:spPr>
          <a:xfrm>
            <a:off x="4661942" y="3816906"/>
            <a:ext cx="1454045"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C4DA2009-3706-6C53-EE5C-9FC5CBA2BD85}"/>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90687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1" y="2024152"/>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answer</a:t>
            </a:r>
            <a:endParaRPr kumimoji="0" lang="en-US" sz="11500" b="1" i="0" u="none" strike="noStrike" kern="1200" cap="none" spc="300" normalizeH="0" baseline="0" noProof="0">
              <a:ln>
                <a:noFill/>
              </a:ln>
              <a:solidFill>
                <a:prstClr val="black"/>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967524" y="40377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92E41E8-9172-43A4-B811-D91CC74F3C81}"/>
              </a:ext>
            </a:extLst>
          </p:cNvPr>
          <p:cNvSpPr/>
          <p:nvPr/>
        </p:nvSpPr>
        <p:spPr>
          <a:xfrm>
            <a:off x="2189075" y="40377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43026CBD-93E0-42D4-B97F-A6B34800BBC2}"/>
              </a:ext>
            </a:extLst>
          </p:cNvPr>
          <p:cNvSpPr/>
          <p:nvPr/>
        </p:nvSpPr>
        <p:spPr>
          <a:xfrm>
            <a:off x="3745973" y="40377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art 10">
            <a:extLst>
              <a:ext uri="{FF2B5EF4-FFF2-40B4-BE49-F238E27FC236}">
                <a16:creationId xmlns:a16="http://schemas.microsoft.com/office/drawing/2014/main" id="{59A08DDE-FFAC-354B-9967-4A6343D3949E}"/>
              </a:ext>
            </a:extLst>
          </p:cNvPr>
          <p:cNvSpPr/>
          <p:nvPr/>
        </p:nvSpPr>
        <p:spPr>
          <a:xfrm>
            <a:off x="4730405" y="4037758"/>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45D0E56-4565-D643-AFF5-E3B57B9E2757}"/>
              </a:ext>
            </a:extLst>
          </p:cNvPr>
          <p:cNvSpPr/>
          <p:nvPr/>
        </p:nvSpPr>
        <p:spPr>
          <a:xfrm>
            <a:off x="6125731" y="4033297"/>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DF797FC2-629B-0BEF-6068-1304E216A303}"/>
              </a:ext>
            </a:extLst>
          </p:cNvPr>
          <p:cNvCxnSpPr>
            <a:cxnSpLocks/>
          </p:cNvCxnSpPr>
          <p:nvPr/>
        </p:nvCxnSpPr>
        <p:spPr>
          <a:xfrm>
            <a:off x="5876146" y="3886200"/>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100B18CF-F3A8-A286-0A05-E8A44EEBD24E}"/>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85500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My bunny has the softest fur!</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69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At this rate</a:t>
            </a:r>
            <a:r>
              <a:rPr lang="en-US" sz="6600" b="1" dirty="0">
                <a:solidFill>
                  <a:prstClr val="black"/>
                </a:solidFill>
                <a:latin typeface="Century Gothic"/>
                <a:ea typeface="Century Gothic"/>
                <a:cs typeface="Century Gothic"/>
                <a:sym typeface="Century Gothic"/>
              </a:rPr>
              <a:t>,</a:t>
            </a: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 we could walk there faster!</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4584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Jayden is taller than Josh but Eve is the tallest.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38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lang="en-US" sz="5400" b="1" dirty="0">
                <a:solidFill>
                  <a:prstClr val="black"/>
                </a:solidFill>
                <a:latin typeface="Century Gothic"/>
                <a:sym typeface="Century Gothic"/>
              </a:rPr>
              <a:t>Growth Spurt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379605"/>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Akeem woke up one morning feeling quite strange. His arms stretched longer than they ever have before. When he</a:t>
            </a:r>
          </a:p>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stood up, he hit his head on a shelf! He felt like he had a brand new body.</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When Akeem got dressed, none of his clothes fit. His arms were longer than his shirt sleeves. His shoes were smaller than his feet. Even his longest pants were now too short. What was he going to do?</a:t>
            </a:r>
          </a:p>
        </p:txBody>
      </p:sp>
    </p:spTree>
    <p:extLst>
      <p:ext uri="{BB962C8B-B14F-4D97-AF65-F5344CB8AC3E}">
        <p14:creationId xmlns:p14="http://schemas.microsoft.com/office/powerpoint/2010/main" val="13954565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Akeem walked into the kitchen with his too big body in his too small outfit. “Wow,” grandma exclaimed, “you had a growth spurt! You got taller overnight! Now you may be the tallest kid in your class!”</a:t>
            </a:r>
          </a:p>
          <a:p>
            <a:pPr lvl="0">
              <a:lnSpc>
                <a:spcPct val="120000"/>
              </a:lnSpc>
              <a:buClr>
                <a:prstClr val="black"/>
              </a:buClr>
              <a:buSzPts val="6600"/>
              <a:defRPr/>
            </a:pPr>
            <a:endParaRPr lang="en-US" sz="3200" dirty="0">
              <a:solidFill>
                <a:prstClr val="black"/>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9450419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Akeem’s big brother got up from the table and stood next to him. The top of Akeem’s head only reached his brother’s elbows. “Well, you’re still shorter than me,” he said with a grin. </a:t>
            </a:r>
          </a:p>
          <a:p>
            <a:pPr lvl="0">
              <a:lnSpc>
                <a:spcPct val="120000"/>
              </a:lnSpc>
              <a:buClr>
                <a:prstClr val="black"/>
              </a:buClr>
              <a:buSzPts val="6600"/>
              <a:defRPr/>
            </a:pPr>
            <a:endParaRPr lang="en-US" sz="3200" dirty="0">
              <a:solidFill>
                <a:prstClr val="black"/>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9127538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latin typeface="Century Gothic" panose="020B0502020202020204" pitchFamily="34" charset="0"/>
              </a:rPr>
              <a:t>s</a:t>
            </a:r>
          </a:p>
        </p:txBody>
      </p:sp>
    </p:spTree>
    <p:extLst>
      <p:ext uri="{BB962C8B-B14F-4D97-AF65-F5344CB8AC3E}">
        <p14:creationId xmlns:p14="http://schemas.microsoft.com/office/powerpoint/2010/main" val="129362519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976</TotalTime>
  <Words>793</Words>
  <Application>Microsoft Office PowerPoint</Application>
  <PresentationFormat>On-screen Show (4:3)</PresentationFormat>
  <Paragraphs>138</Paragraphs>
  <Slides>78</Slides>
  <Notes>26</Notes>
  <HiddenSlides>0</HiddenSlides>
  <MMClips>0</MMClips>
  <ScaleCrop>false</ScaleCrop>
  <HeadingPairs>
    <vt:vector size="4" baseType="variant">
      <vt:variant>
        <vt:lpstr>Theme</vt:lpstr>
      </vt:variant>
      <vt:variant>
        <vt:i4>1</vt:i4>
      </vt:variant>
      <vt:variant>
        <vt:lpstr>Slide Titles</vt:lpstr>
      </vt:variant>
      <vt:variant>
        <vt:i4>78</vt:i4>
      </vt:variant>
    </vt:vector>
  </HeadingPairs>
  <TitlesOfParts>
    <vt:vector size="7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Wes Cutajar</cp:lastModifiedBy>
  <cp:revision>52</cp:revision>
  <dcterms:created xsi:type="dcterms:W3CDTF">2022-06-06T14:24:31Z</dcterms:created>
  <dcterms:modified xsi:type="dcterms:W3CDTF">2025-01-15T05:02:15Z</dcterms:modified>
</cp:coreProperties>
</file>