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3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96" r:id="rId11"/>
    <p:sldId id="3873" r:id="rId12"/>
    <p:sldId id="3874" r:id="rId13"/>
    <p:sldId id="3875" r:id="rId14"/>
    <p:sldId id="3876" r:id="rId15"/>
    <p:sldId id="3877" r:id="rId16"/>
    <p:sldId id="3878" r:id="rId17"/>
    <p:sldId id="3879" r:id="rId18"/>
    <p:sldId id="3880" r:id="rId19"/>
    <p:sldId id="3881" r:id="rId20"/>
    <p:sldId id="3882" r:id="rId21"/>
    <p:sldId id="3883" r:id="rId22"/>
    <p:sldId id="3884" r:id="rId23"/>
    <p:sldId id="3885" r:id="rId24"/>
    <p:sldId id="3886" r:id="rId25"/>
    <p:sldId id="3887" r:id="rId26"/>
    <p:sldId id="3888" r:id="rId27"/>
    <p:sldId id="3889" r:id="rId28"/>
    <p:sldId id="3890" r:id="rId29"/>
    <p:sldId id="3891" r:id="rId30"/>
    <p:sldId id="3892" r:id="rId31"/>
    <p:sldId id="3893" r:id="rId32"/>
    <p:sldId id="3894" r:id="rId33"/>
    <p:sldId id="3895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56" r:id="rId42"/>
    <p:sldId id="2558" r:id="rId43"/>
    <p:sldId id="2559" r:id="rId44"/>
    <p:sldId id="2538" r:id="rId45"/>
    <p:sldId id="2539" r:id="rId46"/>
    <p:sldId id="2540" r:id="rId47"/>
    <p:sldId id="2541" r:id="rId48"/>
    <p:sldId id="2542" r:id="rId49"/>
    <p:sldId id="2543" r:id="rId50"/>
    <p:sldId id="2544" r:id="rId51"/>
    <p:sldId id="2545" r:id="rId52"/>
    <p:sldId id="2546" r:id="rId53"/>
    <p:sldId id="2547" r:id="rId54"/>
    <p:sldId id="2548" r:id="rId55"/>
    <p:sldId id="2549" r:id="rId56"/>
    <p:sldId id="2550" r:id="rId57"/>
    <p:sldId id="2551" r:id="rId58"/>
    <p:sldId id="2552" r:id="rId59"/>
    <p:sldId id="2553" r:id="rId60"/>
    <p:sldId id="3919" r:id="rId61"/>
    <p:sldId id="3352" r:id="rId62"/>
    <p:sldId id="3069" r:id="rId63"/>
    <p:sldId id="3070" r:id="rId64"/>
    <p:sldId id="3072" r:id="rId65"/>
    <p:sldId id="3071" r:id="rId66"/>
    <p:sldId id="2213" r:id="rId67"/>
    <p:sldId id="2214" r:id="rId68"/>
    <p:sldId id="2245" r:id="rId69"/>
    <p:sldId id="2216" r:id="rId70"/>
    <p:sldId id="2250" r:id="rId71"/>
    <p:sldId id="2217" r:id="rId72"/>
    <p:sldId id="368" r:id="rId73"/>
    <p:sldId id="3918" r:id="rId74"/>
    <p:sldId id="3898" r:id="rId75"/>
    <p:sldId id="3899" r:id="rId76"/>
    <p:sldId id="3900" r:id="rId77"/>
    <p:sldId id="3901" r:id="rId78"/>
    <p:sldId id="3902" r:id="rId79"/>
    <p:sldId id="3903" r:id="rId80"/>
    <p:sldId id="3904" r:id="rId81"/>
    <p:sldId id="3905" r:id="rId82"/>
    <p:sldId id="3906" r:id="rId83"/>
    <p:sldId id="3907" r:id="rId84"/>
    <p:sldId id="3908" r:id="rId85"/>
    <p:sldId id="3909" r:id="rId86"/>
    <p:sldId id="3910" r:id="rId87"/>
    <p:sldId id="3911" r:id="rId88"/>
    <p:sldId id="3912" r:id="rId89"/>
    <p:sldId id="3913" r:id="rId90"/>
    <p:sldId id="3914" r:id="rId91"/>
    <p:sldId id="3915" r:id="rId92"/>
    <p:sldId id="3897" r:id="rId93"/>
    <p:sldId id="2322" r:id="rId94"/>
    <p:sldId id="2221" r:id="rId95"/>
    <p:sldId id="2222" r:id="rId96"/>
    <p:sldId id="2224" r:id="rId97"/>
    <p:sldId id="2226" r:id="rId98"/>
    <p:sldId id="2227" r:id="rId99"/>
    <p:sldId id="2138" r:id="rId100"/>
    <p:sldId id="2101" r:id="rId101"/>
    <p:sldId id="2104" r:id="rId102"/>
    <p:sldId id="562" r:id="rId103"/>
    <p:sldId id="791" r:id="rId104"/>
    <p:sldId id="794" r:id="rId105"/>
    <p:sldId id="797" r:id="rId106"/>
    <p:sldId id="3917" r:id="rId107"/>
    <p:sldId id="2114" r:id="rId108"/>
    <p:sldId id="2116" r:id="rId109"/>
    <p:sldId id="2115" r:id="rId110"/>
    <p:sldId id="800" r:id="rId111"/>
    <p:sldId id="2109" r:id="rId112"/>
    <p:sldId id="2111" r:id="rId113"/>
    <p:sldId id="806" r:id="rId114"/>
    <p:sldId id="809" r:id="rId115"/>
    <p:sldId id="812" r:id="rId116"/>
    <p:sldId id="815" r:id="rId117"/>
    <p:sldId id="803" r:id="rId118"/>
    <p:sldId id="2228" r:id="rId119"/>
    <p:sldId id="2223" r:id="rId120"/>
    <p:sldId id="2230" r:id="rId121"/>
    <p:sldId id="2406" r:id="rId122"/>
    <p:sldId id="2407" r:id="rId123"/>
    <p:sldId id="2408" r:id="rId124"/>
    <p:sldId id="2234" r:id="rId125"/>
    <p:sldId id="2235" r:id="rId126"/>
    <p:sldId id="2151" r:id="rId127"/>
    <p:sldId id="2152" r:id="rId128"/>
    <p:sldId id="2165" r:id="rId129"/>
    <p:sldId id="2225" r:id="rId130"/>
    <p:sldId id="2236" r:id="rId1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78776"/>
  </p:normalViewPr>
  <p:slideViewPr>
    <p:cSldViewPr snapToGrid="0" snapToObjects="1">
      <p:cViewPr varScale="1">
        <p:scale>
          <a:sx n="95" d="100"/>
          <a:sy n="95" d="100"/>
        </p:scale>
        <p:origin x="2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9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5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4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03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4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8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1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7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8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4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8515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4829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541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said he can do a flip!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the best spot to rest.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mom and dad send you?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Frog and the Slug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a frog with black spots.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pond has pads.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can jump from pad to pad.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flip and flop on the pads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sees a slug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slug is on a pad.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have legs to jump?” Glen asks the slug.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do not have legs. I can not jump.” said the slug.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lets the slug get on his back.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Look! Glen and the slug can jump from pad to pad!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81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61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1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50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35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4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3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0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86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6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95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86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97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43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23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501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17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115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63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426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51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198153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53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44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09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713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362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064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333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451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720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162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5399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043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491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238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2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2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48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0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0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78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6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7524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653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291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978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859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88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9856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93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166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773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6621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534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6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</TotalTime>
  <Words>1608</Words>
  <Application>Microsoft Macintosh PowerPoint</Application>
  <PresentationFormat>On-screen Show (4:3)</PresentationFormat>
  <Paragraphs>367</Paragraphs>
  <Slides>129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129</vt:i4>
      </vt:variant>
    </vt:vector>
  </HeadingPairs>
  <TitlesOfParts>
    <vt:vector size="136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2024-10-04T13:45:20Z</dcterms:modified>
</cp:coreProperties>
</file>