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9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3822" r:id="rId10"/>
    <p:sldId id="3846" r:id="rId11"/>
    <p:sldId id="3823" r:id="rId12"/>
    <p:sldId id="3824" r:id="rId13"/>
    <p:sldId id="3825" r:id="rId14"/>
    <p:sldId id="3826" r:id="rId15"/>
    <p:sldId id="3827" r:id="rId16"/>
    <p:sldId id="3828" r:id="rId17"/>
    <p:sldId id="3829" r:id="rId18"/>
    <p:sldId id="3830" r:id="rId19"/>
    <p:sldId id="3831" r:id="rId20"/>
    <p:sldId id="3832" r:id="rId21"/>
    <p:sldId id="3833" r:id="rId22"/>
    <p:sldId id="3834" r:id="rId23"/>
    <p:sldId id="3835" r:id="rId24"/>
    <p:sldId id="3836" r:id="rId25"/>
    <p:sldId id="3837" r:id="rId26"/>
    <p:sldId id="3838" r:id="rId27"/>
    <p:sldId id="3839" r:id="rId28"/>
    <p:sldId id="3840" r:id="rId29"/>
    <p:sldId id="3841" r:id="rId30"/>
    <p:sldId id="3842" r:id="rId31"/>
    <p:sldId id="3843" r:id="rId32"/>
    <p:sldId id="3844" r:id="rId33"/>
    <p:sldId id="3845" r:id="rId34"/>
    <p:sldId id="2242" r:id="rId35"/>
    <p:sldId id="2200" r:id="rId36"/>
    <p:sldId id="2201" r:id="rId37"/>
    <p:sldId id="2243" r:id="rId38"/>
    <p:sldId id="2202" r:id="rId39"/>
    <p:sldId id="2244" r:id="rId40"/>
    <p:sldId id="2203" r:id="rId41"/>
    <p:sldId id="2513" r:id="rId42"/>
    <p:sldId id="2514" r:id="rId43"/>
    <p:sldId id="2515" r:id="rId44"/>
    <p:sldId id="2518" r:id="rId45"/>
    <p:sldId id="2517" r:id="rId46"/>
    <p:sldId id="3856" r:id="rId47"/>
    <p:sldId id="3383" r:id="rId48"/>
    <p:sldId id="3384" r:id="rId49"/>
    <p:sldId id="3408" r:id="rId50"/>
    <p:sldId id="3063" r:id="rId51"/>
    <p:sldId id="3064" r:id="rId52"/>
    <p:sldId id="3065" r:id="rId53"/>
    <p:sldId id="2213" r:id="rId54"/>
    <p:sldId id="2214" r:id="rId55"/>
    <p:sldId id="2245" r:id="rId56"/>
    <p:sldId id="2216" r:id="rId57"/>
    <p:sldId id="2250" r:id="rId58"/>
    <p:sldId id="2217" r:id="rId59"/>
    <p:sldId id="368" r:id="rId60"/>
    <p:sldId id="3847" r:id="rId61"/>
    <p:sldId id="3848" r:id="rId62"/>
    <p:sldId id="3849" r:id="rId63"/>
    <p:sldId id="3850" r:id="rId64"/>
    <p:sldId id="3851" r:id="rId65"/>
    <p:sldId id="3857" r:id="rId66"/>
    <p:sldId id="3855" r:id="rId67"/>
    <p:sldId id="2318" r:id="rId68"/>
    <p:sldId id="2221" r:id="rId69"/>
    <p:sldId id="2222" r:id="rId70"/>
    <p:sldId id="2224" r:id="rId71"/>
    <p:sldId id="2226" r:id="rId72"/>
    <p:sldId id="2227" r:id="rId73"/>
    <p:sldId id="812" r:id="rId74"/>
    <p:sldId id="815" r:id="rId75"/>
    <p:sldId id="803" r:id="rId76"/>
    <p:sldId id="2228" r:id="rId77"/>
    <p:sldId id="2223" r:id="rId78"/>
    <p:sldId id="2230" r:id="rId79"/>
    <p:sldId id="2400" r:id="rId80"/>
    <p:sldId id="2401" r:id="rId81"/>
    <p:sldId id="2402" r:id="rId82"/>
    <p:sldId id="2234" r:id="rId83"/>
    <p:sldId id="2235" r:id="rId84"/>
    <p:sldId id="2132" r:id="rId85"/>
    <p:sldId id="2163" r:id="rId86"/>
    <p:sldId id="2225" r:id="rId87"/>
    <p:sldId id="2236" r:id="rId8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51"/>
    <p:restoredTop sz="78707"/>
  </p:normalViewPr>
  <p:slideViewPr>
    <p:cSldViewPr snapToGrid="0" snapToObjects="1">
      <p:cViewPr varScale="1">
        <p:scale>
          <a:sx n="95" d="100"/>
          <a:sy n="95" d="100"/>
        </p:scale>
        <p:origin x="28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083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e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488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0107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5068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e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4881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31-114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 /</a:t>
            </a:r>
            <a:r>
              <a:rPr lang="en-US" dirty="0" err="1"/>
              <a:t>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4229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33-49</a:t>
            </a:r>
          </a:p>
          <a:p>
            <a:endParaRPr lang="en-US" dirty="0"/>
          </a:p>
          <a:p>
            <a:r>
              <a:rPr lang="en-US" dirty="0"/>
              <a:t>WH /w/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represents the /</a:t>
            </a:r>
            <a:r>
              <a:rPr lang="en-US" dirty="0" err="1"/>
              <a:t>ŭ</a:t>
            </a:r>
            <a:r>
              <a:rPr lang="en-US" dirty="0"/>
              <a:t>/ sound or the /</a:t>
            </a:r>
            <a:r>
              <a:rPr lang="en-US" dirty="0" err="1"/>
              <a:t>ŏ</a:t>
            </a:r>
            <a:r>
              <a:rPr lang="en-US" dirty="0"/>
              <a:t>/ sound, depending on dialect.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1231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Lessons 33-61</a:t>
            </a:r>
          </a:p>
          <a:p>
            <a:pPr defTabSz="966612">
              <a:defRPr/>
            </a:pPr>
            <a:r>
              <a:rPr lang="en-US" dirty="0"/>
              <a:t>*Temporarily irregular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defTabSz="966612">
              <a:defRPr/>
            </a:pPr>
            <a:r>
              <a:rPr lang="en-US" dirty="0"/>
              <a:t>The silent E is there because English words can not end with the letter V.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7986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897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2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010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506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85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5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10/4/24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gi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40b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E Advanced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797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9402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2626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9076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8341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4106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p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045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8549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9720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8718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6942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3615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6822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90549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84068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6229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72686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2572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3473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8107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x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50371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qu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97918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v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98318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23737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40b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E Advanced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333DA-4FDB-0EE6-062F-A627A08E2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281" y="3843012"/>
            <a:ext cx="3191438" cy="272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3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27440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elf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39746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868062" y="375624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4222690" y="375573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5214626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6003284" y="375573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29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515940" y="379487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623736" y="379487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856353" y="379487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6088616" y="379487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07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19BD5F-5D38-EFAC-A02B-E7B1F2BBE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5E82BA-15D0-A157-BC67-FBFA20E2B7FE}"/>
              </a:ext>
            </a:extLst>
          </p:cNvPr>
          <p:cNvSpPr txBox="1"/>
          <p:nvPr/>
        </p:nvSpPr>
        <p:spPr>
          <a:xfrm>
            <a:off x="3178880" y="4472741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31000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BDD31921-266D-039F-87C1-B169B4C6D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361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00974E07-A56D-0F58-F824-069EF73C5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007" y="2849880"/>
            <a:ext cx="1473153" cy="196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309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D8FCE2-AE5C-B5E2-A3E0-970138D837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33" b="26076"/>
          <a:stretch/>
        </p:blipFill>
        <p:spPr>
          <a:xfrm>
            <a:off x="0" y="914400"/>
            <a:ext cx="9144000" cy="415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83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let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west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521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set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men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yes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gets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help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271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rest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left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next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went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sled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step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238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40b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E Advanced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333DA-4FDB-0EE6-062F-A627A08E2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281" y="3843012"/>
            <a:ext cx="3191438" cy="272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6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54843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elf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07313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868062" y="375624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4222690" y="375573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5214626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6003284" y="375573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9568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515940" y="379487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623736" y="379487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856353" y="379487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6088616" y="379487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1819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19BD5F-5D38-EFAC-A02B-E7B1F2BBE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5E82BA-15D0-A157-BC67-FBFA20E2B7FE}"/>
              </a:ext>
            </a:extLst>
          </p:cNvPr>
          <p:cNvSpPr txBox="1"/>
          <p:nvPr/>
        </p:nvSpPr>
        <p:spPr>
          <a:xfrm>
            <a:off x="3178880" y="4472741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22281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6DE08766-421E-7C2D-7C2B-F5BE1320FB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752" b="29447"/>
          <a:stretch/>
        </p:blipFill>
        <p:spPr>
          <a:xfrm>
            <a:off x="13648" y="941696"/>
            <a:ext cx="9130352" cy="388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531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end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best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next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went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158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you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85AE43-CACC-4A87-81BD-0A1F64658073}"/>
              </a:ext>
            </a:extLst>
          </p:cNvPr>
          <p:cNvSpPr/>
          <p:nvPr/>
        </p:nvSpPr>
        <p:spPr>
          <a:xfrm>
            <a:off x="3246194" y="417720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95206A7A-2581-7D4A-BB07-3C37A07F0F6D}"/>
              </a:ext>
            </a:extLst>
          </p:cNvPr>
          <p:cNvSpPr/>
          <p:nvPr/>
        </p:nvSpPr>
        <p:spPr>
          <a:xfrm>
            <a:off x="4594754" y="415490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BAF59B-D56F-6144-9FB5-119F452A6C05}"/>
              </a:ext>
            </a:extLst>
          </p:cNvPr>
          <p:cNvCxnSpPr>
            <a:cxnSpLocks/>
          </p:cNvCxnSpPr>
          <p:nvPr/>
        </p:nvCxnSpPr>
        <p:spPr>
          <a:xfrm>
            <a:off x="4253948" y="3866322"/>
            <a:ext cx="145104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0D4AC48-FED5-A50B-EED2-EA06855C9259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236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what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455D8C-CB9A-48BD-9DC1-6F8F222AED89}"/>
              </a:ext>
            </a:extLst>
          </p:cNvPr>
          <p:cNvSpPr/>
          <p:nvPr/>
        </p:nvSpPr>
        <p:spPr>
          <a:xfrm>
            <a:off x="5864210" y="41240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art 13">
            <a:extLst>
              <a:ext uri="{FF2B5EF4-FFF2-40B4-BE49-F238E27FC236}">
                <a16:creationId xmlns:a16="http://schemas.microsoft.com/office/drawing/2014/main" id="{A9B1ED3D-118A-D34B-8906-49F0CC90014B}"/>
              </a:ext>
            </a:extLst>
          </p:cNvPr>
          <p:cNvSpPr/>
          <p:nvPr/>
        </p:nvSpPr>
        <p:spPr>
          <a:xfrm>
            <a:off x="5019450" y="409793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7C2425A2-8F44-88A5-F061-BD62504D9BA6}"/>
              </a:ext>
            </a:extLst>
          </p:cNvPr>
          <p:cNvSpPr/>
          <p:nvPr/>
        </p:nvSpPr>
        <p:spPr>
          <a:xfrm>
            <a:off x="3498520" y="412848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F959A3-FF69-D516-8BAE-E97C91BBCA3E}"/>
              </a:ext>
            </a:extLst>
          </p:cNvPr>
          <p:cNvCxnSpPr>
            <a:cxnSpLocks/>
          </p:cNvCxnSpPr>
          <p:nvPr/>
        </p:nvCxnSpPr>
        <p:spPr>
          <a:xfrm>
            <a:off x="3151838" y="4031729"/>
            <a:ext cx="146279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BE6FB1F-C2D7-5FC2-D61C-5BF2DC0CA9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792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have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F2BE8B-6262-B946-AEBB-7899F40573EE}"/>
              </a:ext>
            </a:extLst>
          </p:cNvPr>
          <p:cNvSpPr/>
          <p:nvPr/>
        </p:nvSpPr>
        <p:spPr>
          <a:xfrm>
            <a:off x="2928668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81EC6D-F5CD-F74A-8195-9EB44A0F6AB5}"/>
              </a:ext>
            </a:extLst>
          </p:cNvPr>
          <p:cNvSpPr/>
          <p:nvPr/>
        </p:nvSpPr>
        <p:spPr>
          <a:xfrm>
            <a:off x="4760698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D6015041-9546-D64A-9D29-33C7D87D18E0}"/>
              </a:ext>
            </a:extLst>
          </p:cNvPr>
          <p:cNvSpPr/>
          <p:nvPr/>
        </p:nvSpPr>
        <p:spPr>
          <a:xfrm>
            <a:off x="5625496" y="40620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E922AD-49D8-1343-937C-7A178557C9E5}"/>
              </a:ext>
            </a:extLst>
          </p:cNvPr>
          <p:cNvSpPr/>
          <p:nvPr/>
        </p:nvSpPr>
        <p:spPr>
          <a:xfrm>
            <a:off x="3793466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09EAC2-4536-8413-AD02-C69E1780E8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0104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have to be at the end.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46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What did you send to Ben?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59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Did you get a text from Jen?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2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Fred and the Tent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41817" y="1562732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Fred is at camp.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must set up his tent.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Oh no! The tent has a rip in it.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Fred must mend the tent. </a:t>
            </a:r>
            <a:endParaRPr kumimoji="0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69510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549152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can help Fred mend the tent?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kit can help him mend the tent.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Fred mends and tests the tent.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is set up!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10872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31181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957</TotalTime>
  <Words>703</Words>
  <Application>Microsoft Macintosh PowerPoint</Application>
  <PresentationFormat>On-screen Show (4:3)</PresentationFormat>
  <Paragraphs>158</Paragraphs>
  <Slides>87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1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Alyssa Ricke</cp:lastModifiedBy>
  <cp:revision>41</cp:revision>
  <dcterms:created xsi:type="dcterms:W3CDTF">2022-06-06T14:24:31Z</dcterms:created>
  <dcterms:modified xsi:type="dcterms:W3CDTF">2024-10-04T13:40:16Z</dcterms:modified>
</cp:coreProperties>
</file>