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97" r:id="rId10"/>
    <p:sldId id="3821" r:id="rId11"/>
    <p:sldId id="3798" r:id="rId12"/>
    <p:sldId id="3799" r:id="rId13"/>
    <p:sldId id="3800" r:id="rId14"/>
    <p:sldId id="3801" r:id="rId15"/>
    <p:sldId id="3802" r:id="rId16"/>
    <p:sldId id="3803" r:id="rId17"/>
    <p:sldId id="3804" r:id="rId18"/>
    <p:sldId id="3805" r:id="rId19"/>
    <p:sldId id="3806" r:id="rId20"/>
    <p:sldId id="3807" r:id="rId21"/>
    <p:sldId id="3808" r:id="rId22"/>
    <p:sldId id="3809" r:id="rId23"/>
    <p:sldId id="3810" r:id="rId24"/>
    <p:sldId id="3811" r:id="rId25"/>
    <p:sldId id="3812" r:id="rId26"/>
    <p:sldId id="3813" r:id="rId27"/>
    <p:sldId id="3814" r:id="rId28"/>
    <p:sldId id="3815" r:id="rId29"/>
    <p:sldId id="3816" r:id="rId30"/>
    <p:sldId id="3817" r:id="rId31"/>
    <p:sldId id="3818" r:id="rId32"/>
    <p:sldId id="3819" r:id="rId33"/>
    <p:sldId id="3820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09" r:id="rId42"/>
    <p:sldId id="2510" r:id="rId43"/>
    <p:sldId id="2511" r:id="rId44"/>
    <p:sldId id="2378" r:id="rId45"/>
    <p:sldId id="3380" r:id="rId46"/>
    <p:sldId id="3381" r:id="rId47"/>
    <p:sldId id="3407" r:id="rId48"/>
    <p:sldId id="3060" r:id="rId49"/>
    <p:sldId id="3061" r:id="rId50"/>
    <p:sldId id="306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3822" r:id="rId59"/>
    <p:sldId id="3823" r:id="rId60"/>
    <p:sldId id="3824" r:id="rId61"/>
    <p:sldId id="3829" r:id="rId62"/>
    <p:sldId id="3828" r:id="rId63"/>
    <p:sldId id="2319" r:id="rId64"/>
    <p:sldId id="2221" r:id="rId65"/>
    <p:sldId id="2222" r:id="rId66"/>
    <p:sldId id="2224" r:id="rId67"/>
    <p:sldId id="2226" r:id="rId68"/>
    <p:sldId id="2227" r:id="rId69"/>
    <p:sldId id="812" r:id="rId70"/>
    <p:sldId id="815" r:id="rId71"/>
    <p:sldId id="803" r:id="rId72"/>
    <p:sldId id="2228" r:id="rId73"/>
    <p:sldId id="2223" r:id="rId74"/>
    <p:sldId id="2230" r:id="rId75"/>
    <p:sldId id="2335" r:id="rId76"/>
    <p:sldId id="2398" r:id="rId77"/>
    <p:sldId id="2399" r:id="rId78"/>
    <p:sldId id="2234" r:id="rId79"/>
    <p:sldId id="2235" r:id="rId80"/>
    <p:sldId id="2132" r:id="rId81"/>
    <p:sldId id="2163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/>
    <p:restoredTop sz="78707"/>
  </p:normalViewPr>
  <p:slideViewPr>
    <p:cSldViewPr snapToGrid="0" snapToObjects="1">
      <p:cViewPr varScale="1">
        <p:scale>
          <a:sx n="95" d="100"/>
          <a:sy n="95" d="100"/>
        </p:scale>
        <p:origin x="2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73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53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43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91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5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3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60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1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570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075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077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76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53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982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97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22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73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09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39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28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20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277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54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196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20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30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4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61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822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7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677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629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39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3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65CB7-07C8-BD18-FBA6-50DD0A712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5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6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1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red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0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201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436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100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5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97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do not have pets.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you fed the hen?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do you see on the jet?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Pet Hen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 a pet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is big and red.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let his hen run.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the hen ran into a pig pen.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86731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hen has a big welt.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tend to his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gets the hen in its bed.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must rest,” </a:t>
            </a:r>
            <a:r>
              <a:rPr lang="en-US" sz="4500" dirty="0" err="1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Dex</a:t>
            </a: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said.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73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680</Words>
  <Application>Microsoft Macintosh PowerPoint</Application>
  <PresentationFormat>On-screen Show (4:3)</PresentationFormat>
  <Paragraphs>150</Paragraphs>
  <Slides>83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40</cp:revision>
  <dcterms:created xsi:type="dcterms:W3CDTF">2022-06-06T14:24:31Z</dcterms:created>
  <dcterms:modified xsi:type="dcterms:W3CDTF">2024-10-04T13:40:32Z</dcterms:modified>
</cp:coreProperties>
</file>