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91" r:id="rId3"/>
  </p:sldMasterIdLst>
  <p:notesMasterIdLst>
    <p:notesMasterId r:id="rId125"/>
  </p:notesMasterIdLst>
  <p:sldIdLst>
    <p:sldId id="2247" r:id="rId4"/>
    <p:sldId id="2199" r:id="rId5"/>
    <p:sldId id="3049" r:id="rId6"/>
    <p:sldId id="2248" r:id="rId7"/>
    <p:sldId id="2240" r:id="rId8"/>
    <p:sldId id="2238" r:id="rId9"/>
    <p:sldId id="2241" r:id="rId10"/>
    <p:sldId id="2198" r:id="rId11"/>
    <p:sldId id="4634" r:id="rId12"/>
    <p:sldId id="4653" r:id="rId13"/>
    <p:sldId id="4652" r:id="rId14"/>
    <p:sldId id="4635" r:id="rId15"/>
    <p:sldId id="4636" r:id="rId16"/>
    <p:sldId id="4637" r:id="rId17"/>
    <p:sldId id="4638" r:id="rId18"/>
    <p:sldId id="4639" r:id="rId19"/>
    <p:sldId id="4640" r:id="rId20"/>
    <p:sldId id="4641" r:id="rId21"/>
    <p:sldId id="4642" r:id="rId22"/>
    <p:sldId id="4643" r:id="rId23"/>
    <p:sldId id="4644" r:id="rId24"/>
    <p:sldId id="4645" r:id="rId25"/>
    <p:sldId id="4646" r:id="rId26"/>
    <p:sldId id="4647" r:id="rId27"/>
    <p:sldId id="4648" r:id="rId28"/>
    <p:sldId id="4649" r:id="rId29"/>
    <p:sldId id="4650" r:id="rId30"/>
    <p:sldId id="4651" r:id="rId31"/>
    <p:sldId id="2242" r:id="rId32"/>
    <p:sldId id="2200" r:id="rId33"/>
    <p:sldId id="2201" r:id="rId34"/>
    <p:sldId id="2243" r:id="rId35"/>
    <p:sldId id="2202" r:id="rId36"/>
    <p:sldId id="2244" r:id="rId37"/>
    <p:sldId id="2203" r:id="rId38"/>
    <p:sldId id="3525" r:id="rId39"/>
    <p:sldId id="4160" r:id="rId40"/>
    <p:sldId id="3527" r:id="rId41"/>
    <p:sldId id="3528" r:id="rId42"/>
    <p:sldId id="3530" r:id="rId43"/>
    <p:sldId id="4391" r:id="rId44"/>
    <p:sldId id="3532" r:id="rId45"/>
    <p:sldId id="3533" r:id="rId46"/>
    <p:sldId id="3536" r:id="rId47"/>
    <p:sldId id="3537" r:id="rId48"/>
    <p:sldId id="3538" r:id="rId49"/>
    <p:sldId id="3540" r:id="rId50"/>
    <p:sldId id="4626" r:id="rId51"/>
    <p:sldId id="3543" r:id="rId52"/>
    <p:sldId id="3544" r:id="rId53"/>
    <p:sldId id="3546" r:id="rId54"/>
    <p:sldId id="3547" r:id="rId55"/>
    <p:sldId id="3549" r:id="rId56"/>
    <p:sldId id="4678" r:id="rId57"/>
    <p:sldId id="3551" r:id="rId58"/>
    <p:sldId id="3553" r:id="rId59"/>
    <p:sldId id="3554" r:id="rId60"/>
    <p:sldId id="3556" r:id="rId61"/>
    <p:sldId id="3852" r:id="rId62"/>
    <p:sldId id="3941" r:id="rId63"/>
    <p:sldId id="3944" r:id="rId64"/>
    <p:sldId id="3945" r:id="rId65"/>
    <p:sldId id="3946" r:id="rId66"/>
    <p:sldId id="3943" r:id="rId67"/>
    <p:sldId id="2213" r:id="rId68"/>
    <p:sldId id="2214" r:id="rId69"/>
    <p:sldId id="2245" r:id="rId70"/>
    <p:sldId id="2216" r:id="rId71"/>
    <p:sldId id="2250" r:id="rId72"/>
    <p:sldId id="2217" r:id="rId73"/>
    <p:sldId id="368" r:id="rId74"/>
    <p:sldId id="4679" r:id="rId75"/>
    <p:sldId id="4702" r:id="rId76"/>
    <p:sldId id="4681" r:id="rId77"/>
    <p:sldId id="4682" r:id="rId78"/>
    <p:sldId id="4683" r:id="rId79"/>
    <p:sldId id="4684" r:id="rId80"/>
    <p:sldId id="4685" r:id="rId81"/>
    <p:sldId id="4686" r:id="rId82"/>
    <p:sldId id="4687" r:id="rId83"/>
    <p:sldId id="4688" r:id="rId84"/>
    <p:sldId id="4689" r:id="rId85"/>
    <p:sldId id="4690" r:id="rId86"/>
    <p:sldId id="4691" r:id="rId87"/>
    <p:sldId id="4692" r:id="rId88"/>
    <p:sldId id="4693" r:id="rId89"/>
    <p:sldId id="4694" r:id="rId90"/>
    <p:sldId id="4695" r:id="rId91"/>
    <p:sldId id="4696" r:id="rId92"/>
    <p:sldId id="4697" r:id="rId93"/>
    <p:sldId id="4698" r:id="rId94"/>
    <p:sldId id="4699" r:id="rId95"/>
    <p:sldId id="4700" r:id="rId96"/>
    <p:sldId id="4701" r:id="rId97"/>
    <p:sldId id="2373" r:id="rId98"/>
    <p:sldId id="2221" r:id="rId99"/>
    <p:sldId id="2222" r:id="rId100"/>
    <p:sldId id="2224" r:id="rId101"/>
    <p:sldId id="2226" r:id="rId102"/>
    <p:sldId id="2227" r:id="rId103"/>
    <p:sldId id="929" r:id="rId104"/>
    <p:sldId id="932" r:id="rId105"/>
    <p:sldId id="935" r:id="rId106"/>
    <p:sldId id="649" r:id="rId107"/>
    <p:sldId id="941" r:id="rId108"/>
    <p:sldId id="1039" r:id="rId109"/>
    <p:sldId id="947" r:id="rId110"/>
    <p:sldId id="2228" r:id="rId111"/>
    <p:sldId id="2223" r:id="rId112"/>
    <p:sldId id="2230" r:id="rId113"/>
    <p:sldId id="2553" r:id="rId114"/>
    <p:sldId id="2554" r:id="rId115"/>
    <p:sldId id="2555" r:id="rId116"/>
    <p:sldId id="2234" r:id="rId117"/>
    <p:sldId id="2235" r:id="rId118"/>
    <p:sldId id="2158" r:id="rId119"/>
    <p:sldId id="2159" r:id="rId120"/>
    <p:sldId id="2166" r:id="rId121"/>
    <p:sldId id="4677" r:id="rId122"/>
    <p:sldId id="2225" r:id="rId123"/>
    <p:sldId id="2236"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p:restoredTop sz="78707"/>
  </p:normalViewPr>
  <p:slideViewPr>
    <p:cSldViewPr snapToGrid="0" snapToObjects="1">
      <p:cViewPr>
        <p:scale>
          <a:sx n="100" d="100"/>
          <a:sy n="100" d="100"/>
        </p:scale>
        <p:origin x="2464" y="152"/>
      </p:cViewPr>
      <p:guideLst/>
    </p:cSldViewPr>
  </p:slideViewPr>
  <p:notesTextViewPr>
    <p:cViewPr>
      <p:scale>
        <a:sx n="1" d="1"/>
        <a:sy n="1" d="1"/>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tableStyles" Target="tableStyle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microsoft.com/office/2018/10/relationships/authors" Targe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1/31/24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2923533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23113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674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838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2534519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98819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242274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84+</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 or the /</a:t>
            </a:r>
            <a:r>
              <a:rPr lang="en-US" sz="1800" b="0" i="0" kern="1200" dirty="0" err="1">
                <a:solidFill>
                  <a:schemeClr val="tx1"/>
                </a:solidFill>
                <a:effectLst/>
                <a:latin typeface="+mn-lt"/>
                <a:ea typeface="+mn-ea"/>
                <a:cs typeface="+mn-cs"/>
              </a:rPr>
              <a:t>ə</a:t>
            </a:r>
            <a:r>
              <a:rPr lang="en-US" sz="1800" b="0" i="0" kern="1200" dirty="0">
                <a:solidFill>
                  <a:schemeClr val="tx1"/>
                </a:solidFill>
                <a:effectLst/>
                <a:latin typeface="+mn-lt"/>
                <a:ea typeface="+mn-ea"/>
                <a:cs typeface="+mn-cs"/>
              </a:rPr>
              <a:t>/ sound depending on stress and dialect.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584392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In this case, the silent E is there because English words do not end in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811370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54722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2452470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86+</a:t>
            </a:r>
          </a:p>
          <a:p>
            <a:pPr defTabSz="966612">
              <a:defRPr/>
            </a:pPr>
            <a:endParaRPr lang="en-US" dirty="0"/>
          </a:p>
          <a:p>
            <a:pPr defTabSz="966612">
              <a:defRPr/>
            </a:pPr>
            <a:r>
              <a:rPr lang="en-US" dirty="0"/>
              <a:t>The first A represents the /</a:t>
            </a:r>
            <a:r>
              <a:rPr lang="en-US" dirty="0" err="1"/>
              <a:t>ə</a:t>
            </a:r>
            <a:r>
              <a:rPr lang="en-US" dirty="0"/>
              <a:t>/ or the /</a:t>
            </a:r>
            <a:r>
              <a:rPr lang="en-US" dirty="0" err="1"/>
              <a:t>ŭ</a:t>
            </a:r>
            <a:r>
              <a:rPr lang="en-US" dirty="0"/>
              <a:t>/ sound, depending on stress.</a:t>
            </a:r>
          </a:p>
          <a:p>
            <a:pPr defTabSz="966612">
              <a:defRPr/>
            </a:pPr>
            <a:r>
              <a:rPr lang="en-US" dirty="0"/>
              <a:t>AI represents the /</a:t>
            </a:r>
            <a:r>
              <a:rPr lang="en-US" dirty="0" err="1"/>
              <a:t>ĕ</a:t>
            </a:r>
            <a:r>
              <a:rPr lang="en-US" dirty="0"/>
              <a:t>/ or /</a:t>
            </a:r>
            <a:r>
              <a:rPr lang="en-US" dirty="0" err="1"/>
              <a:t>ĭ</a:t>
            </a:r>
            <a:r>
              <a:rPr lang="en-US" dirty="0"/>
              <a:t>/ sound, depending on dialect.</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dialects, the AI in against is pronounced /</a:t>
            </a:r>
            <a:r>
              <a:rPr lang="en-US" dirty="0" err="1"/>
              <a:t>ā</a:t>
            </a:r>
            <a:r>
              <a:rPr lang="en-US" dirty="0"/>
              <a:t>/. In this case, this part of the word would not be irregular.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defTabSz="966612">
              <a:defRPr/>
            </a:pPr>
            <a:endParaRPr lang="en-US" dirty="0"/>
          </a:p>
          <a:p>
            <a:endParaRPr lang="en-US" dirty="0"/>
          </a:p>
        </p:txBody>
      </p:sp>
    </p:spTree>
    <p:extLst>
      <p:ext uri="{BB962C8B-B14F-4D97-AF65-F5344CB8AC3E}">
        <p14:creationId xmlns:p14="http://schemas.microsoft.com/office/powerpoint/2010/main" val="1156435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224313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52207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108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110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114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115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977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27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37</a:t>
            </a:fld>
            <a:endParaRPr lang="en-US" dirty="0"/>
          </a:p>
        </p:txBody>
      </p:sp>
    </p:spTree>
    <p:extLst>
      <p:ext uri="{BB962C8B-B14F-4D97-AF65-F5344CB8AC3E}">
        <p14:creationId xmlns:p14="http://schemas.microsoft.com/office/powerpoint/2010/main" val="2676286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1/31/24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1/31/24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1/31/24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67373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1/31/24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284282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909505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311422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28193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92634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1/31/24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13002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1/31/24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06951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1/31/24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34613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21402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949320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8085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55525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1/31/24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322648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1/31/24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1/31/24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202503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1/31/24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156135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2788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48670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94492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736912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1/31/24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05183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1/31/24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00058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1/31/24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45499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1/31/24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05846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1/31/24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771800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6564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64004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1379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1/31/24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1/31/24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1/31/24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1/31/24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1/31/24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1/31/24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704" r:id="rId16"/>
    <p:sldLayoutId id="2147483705"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1/31/24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248624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1/31/24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28984240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10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9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0" y="3132060"/>
            <a:ext cx="9143999" cy="1938528"/>
          </a:xfrm>
          <a:prstGeom prst="rect">
            <a:avLst/>
          </a:prstGeom>
          <a:noFill/>
        </p:spPr>
        <p:txBody>
          <a:bodyPr wrap="square" rtlCol="0">
            <a:noAutofit/>
          </a:bodyPr>
          <a:lstStyle/>
          <a:p>
            <a:pPr algn="ctr"/>
            <a:r>
              <a:rPr lang="en-US" sz="5600" b="1" dirty="0">
                <a:solidFill>
                  <a:srgbClr val="E05436"/>
                </a:solidFill>
                <a:latin typeface="Century Gothic" panose="020B0502020202020204" pitchFamily="34" charset="0"/>
              </a:rPr>
              <a:t>Lesson 88</a:t>
            </a:r>
          </a:p>
          <a:p>
            <a:pPr algn="ctr"/>
            <a:r>
              <a:rPr lang="en-US" sz="5600" b="1" dirty="0">
                <a:solidFill>
                  <a:srgbClr val="E05436"/>
                </a:solidFill>
                <a:latin typeface="Century Gothic" panose="020B0502020202020204" pitchFamily="34" charset="0"/>
              </a:rPr>
              <a:t>Vowel Teams Review 1</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38690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today</a:t>
            </a:r>
          </a:p>
        </p:txBody>
      </p:sp>
      <p:sp>
        <p:nvSpPr>
          <p:cNvPr id="2" name="Rectangle 1">
            <a:extLst>
              <a:ext uri="{FF2B5EF4-FFF2-40B4-BE49-F238E27FC236}">
                <a16:creationId xmlns:a16="http://schemas.microsoft.com/office/drawing/2014/main" id="{4AF847E3-A911-4C0F-B6A2-9334BB260FA4}"/>
              </a:ext>
            </a:extLst>
          </p:cNvPr>
          <p:cNvSpPr/>
          <p:nvPr/>
        </p:nvSpPr>
        <p:spPr>
          <a:xfrm>
            <a:off x="2377884"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060739"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30636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23554"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1485183B-42BE-9AA8-4DD4-EB9AFE06F22B}"/>
              </a:ext>
            </a:extLst>
          </p:cNvPr>
          <p:cNvCxnSpPr>
            <a:cxnSpLocks/>
          </p:cNvCxnSpPr>
          <p:nvPr/>
        </p:nvCxnSpPr>
        <p:spPr>
          <a:xfrm>
            <a:off x="5209083" y="393124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91E21B-BA5F-7836-E1E5-F6B7AB8F054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5708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above</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49794"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5434850"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C85D1ABE-1D40-B749-8B26-063D96E64620}"/>
              </a:ext>
            </a:extLst>
          </p:cNvPr>
          <p:cNvSpPr/>
          <p:nvPr/>
        </p:nvSpPr>
        <p:spPr>
          <a:xfrm>
            <a:off x="2443863" y="41405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62C248F-9954-B043-802C-25C8AE612061}"/>
              </a:ext>
            </a:extLst>
          </p:cNvPr>
          <p:cNvSpPr/>
          <p:nvPr/>
        </p:nvSpPr>
        <p:spPr>
          <a:xfrm>
            <a:off x="4377645"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47495F3A-9F2B-0142-875D-46C869583B5E}"/>
              </a:ext>
            </a:extLst>
          </p:cNvPr>
          <p:cNvSpPr/>
          <p:nvPr/>
        </p:nvSpPr>
        <p:spPr>
          <a:xfrm>
            <a:off x="6282369"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A94C0B-6BC8-5842-8DC9-6715BA4F7F2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640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among</a:t>
            </a:r>
          </a:p>
        </p:txBody>
      </p:sp>
      <p:sp>
        <p:nvSpPr>
          <p:cNvPr id="2" name="Rectangle 1">
            <a:extLst>
              <a:ext uri="{FF2B5EF4-FFF2-40B4-BE49-F238E27FC236}">
                <a16:creationId xmlns:a16="http://schemas.microsoft.com/office/drawing/2014/main" id="{4AF847E3-A911-4C0F-B6A2-9334BB260FA4}"/>
              </a:ext>
            </a:extLst>
          </p:cNvPr>
          <p:cNvSpPr/>
          <p:nvPr/>
        </p:nvSpPr>
        <p:spPr>
          <a:xfrm>
            <a:off x="344439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60712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439BC12-1F99-8C48-AA8E-FA8B7DF51554}"/>
              </a:ext>
            </a:extLst>
          </p:cNvPr>
          <p:cNvSpPr/>
          <p:nvPr/>
        </p:nvSpPr>
        <p:spPr>
          <a:xfrm>
            <a:off x="2124114"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92ECCC02-173B-5C48-80CB-3FB7BF22B1C0}"/>
              </a:ext>
            </a:extLst>
          </p:cNvPr>
          <p:cNvSpPr/>
          <p:nvPr/>
        </p:nvSpPr>
        <p:spPr>
          <a:xfrm>
            <a:off x="4520511"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021E67C-254F-7ADD-96E6-08348B6CFD4E}"/>
              </a:ext>
            </a:extLst>
          </p:cNvPr>
          <p:cNvCxnSpPr>
            <a:cxnSpLocks/>
          </p:cNvCxnSpPr>
          <p:nvPr/>
        </p:nvCxnSpPr>
        <p:spPr>
          <a:xfrm>
            <a:off x="5484567" y="3929332"/>
            <a:ext cx="1813380"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BC80B48-F270-9091-B8FB-3570A699AB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9572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a:t>
            </a:r>
          </a:p>
        </p:txBody>
      </p:sp>
      <p:sp>
        <p:nvSpPr>
          <p:cNvPr id="2" name="Rectangle 1">
            <a:extLst>
              <a:ext uri="{FF2B5EF4-FFF2-40B4-BE49-F238E27FC236}">
                <a16:creationId xmlns:a16="http://schemas.microsoft.com/office/drawing/2014/main" id="{4AF847E3-A911-4C0F-B6A2-9334BB260FA4}"/>
              </a:ext>
            </a:extLst>
          </p:cNvPr>
          <p:cNvSpPr/>
          <p:nvPr/>
        </p:nvSpPr>
        <p:spPr>
          <a:xfrm>
            <a:off x="3674185"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6023730" y="40687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BB7EB0A1-64F7-AF49-A9AF-1443DB72C581}"/>
              </a:ext>
            </a:extLst>
          </p:cNvPr>
          <p:cNvSpPr/>
          <p:nvPr/>
        </p:nvSpPr>
        <p:spPr>
          <a:xfrm>
            <a:off x="2615856"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A660694-96AE-C54E-BE02-B120A4370E95}"/>
              </a:ext>
            </a:extLst>
          </p:cNvPr>
          <p:cNvSpPr/>
          <p:nvPr/>
        </p:nvSpPr>
        <p:spPr>
          <a:xfrm>
            <a:off x="4862988" y="41034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CA8BF9E-5F32-7C4B-A797-5CC61814B7CD}"/>
              </a:ext>
            </a:extLst>
          </p:cNvPr>
          <p:cNvCxnSpPr>
            <a:cxnSpLocks/>
          </p:cNvCxnSpPr>
          <p:nvPr/>
        </p:nvCxnSpPr>
        <p:spPr>
          <a:xfrm>
            <a:off x="4678680" y="3992332"/>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16B7E99-CC05-9824-D217-1FB44AB4079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5768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against</a:t>
            </a:r>
          </a:p>
        </p:txBody>
      </p:sp>
      <p:sp>
        <p:nvSpPr>
          <p:cNvPr id="3" name="Rectangle 2">
            <a:extLst>
              <a:ext uri="{FF2B5EF4-FFF2-40B4-BE49-F238E27FC236}">
                <a16:creationId xmlns:a16="http://schemas.microsoft.com/office/drawing/2014/main" id="{AFC43127-BAFC-4319-B247-D62BD464FD83}"/>
              </a:ext>
            </a:extLst>
          </p:cNvPr>
          <p:cNvSpPr/>
          <p:nvPr/>
        </p:nvSpPr>
        <p:spPr>
          <a:xfrm>
            <a:off x="6893253"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D5CAA23-A951-CC41-B8E6-6E5D95AD5230}"/>
              </a:ext>
            </a:extLst>
          </p:cNvPr>
          <p:cNvSpPr/>
          <p:nvPr/>
        </p:nvSpPr>
        <p:spPr>
          <a:xfrm>
            <a:off x="3126196"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BC44BD-19E3-1E48-BAFE-B7004BC5371C}"/>
              </a:ext>
            </a:extLst>
          </p:cNvPr>
          <p:cNvSpPr/>
          <p:nvPr/>
        </p:nvSpPr>
        <p:spPr>
          <a:xfrm>
            <a:off x="5458950" y="4235718"/>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art 12">
            <a:extLst>
              <a:ext uri="{FF2B5EF4-FFF2-40B4-BE49-F238E27FC236}">
                <a16:creationId xmlns:a16="http://schemas.microsoft.com/office/drawing/2014/main" id="{92C8B633-5D8B-8549-BBB8-5658A8918FDF}"/>
              </a:ext>
            </a:extLst>
          </p:cNvPr>
          <p:cNvSpPr/>
          <p:nvPr/>
        </p:nvSpPr>
        <p:spPr>
          <a:xfrm>
            <a:off x="2067867"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8AE41F4-591A-6346-B05E-3B5722BF8119}"/>
              </a:ext>
            </a:extLst>
          </p:cNvPr>
          <p:cNvSpPr/>
          <p:nvPr/>
        </p:nvSpPr>
        <p:spPr>
          <a:xfrm>
            <a:off x="4226510" y="425383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8BE0E93-3141-EF45-BBCA-94996CFC0E08}"/>
              </a:ext>
            </a:extLst>
          </p:cNvPr>
          <p:cNvSpPr/>
          <p:nvPr/>
        </p:nvSpPr>
        <p:spPr>
          <a:xfrm>
            <a:off x="6174716" y="423571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E4A05FE2-DF3C-1945-862A-A785F0311D28}"/>
              </a:ext>
            </a:extLst>
          </p:cNvPr>
          <p:cNvCxnSpPr>
            <a:cxnSpLocks/>
          </p:cNvCxnSpPr>
          <p:nvPr/>
        </p:nvCxnSpPr>
        <p:spPr>
          <a:xfrm>
            <a:off x="4086423" y="4189450"/>
            <a:ext cx="1123554"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0C75FEF-6E5A-35C3-C722-8DD0D48D88E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6471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always</a:t>
            </a:r>
          </a:p>
        </p:txBody>
      </p:sp>
      <p:sp>
        <p:nvSpPr>
          <p:cNvPr id="2" name="Rectangle 1">
            <a:extLst>
              <a:ext uri="{FF2B5EF4-FFF2-40B4-BE49-F238E27FC236}">
                <a16:creationId xmlns:a16="http://schemas.microsoft.com/office/drawing/2014/main" id="{4AF847E3-A911-4C0F-B6A2-9334BB260FA4}"/>
              </a:ext>
            </a:extLst>
          </p:cNvPr>
          <p:cNvSpPr/>
          <p:nvPr/>
        </p:nvSpPr>
        <p:spPr>
          <a:xfrm>
            <a:off x="2964124"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2">
            <a:extLst>
              <a:ext uri="{FF2B5EF4-FFF2-40B4-BE49-F238E27FC236}">
                <a16:creationId xmlns:a16="http://schemas.microsoft.com/office/drawing/2014/main" id="{EB7E2190-00DD-41CC-AEC6-BF84D4FDBDAF}"/>
              </a:ext>
            </a:extLst>
          </p:cNvPr>
          <p:cNvSpPr/>
          <p:nvPr/>
        </p:nvSpPr>
        <p:spPr>
          <a:xfrm>
            <a:off x="3780850"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Heart 11">
            <a:extLst>
              <a:ext uri="{FF2B5EF4-FFF2-40B4-BE49-F238E27FC236}">
                <a16:creationId xmlns:a16="http://schemas.microsoft.com/office/drawing/2014/main" id="{CFDE39D6-822B-9042-A23E-3ACF9301EAD2}"/>
              </a:ext>
            </a:extLst>
          </p:cNvPr>
          <p:cNvSpPr/>
          <p:nvPr/>
        </p:nvSpPr>
        <p:spPr>
          <a:xfrm>
            <a:off x="2117107"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40800CF6-F854-F149-B652-5FCCE5FBADD5}"/>
              </a:ext>
            </a:extLst>
          </p:cNvPr>
          <p:cNvSpPr/>
          <p:nvPr/>
        </p:nvSpPr>
        <p:spPr>
          <a:xfrm>
            <a:off x="5230764"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EE9E1F71-2E86-4958-B983-B9CD13C5E371}"/>
              </a:ext>
            </a:extLst>
          </p:cNvPr>
          <p:cNvSpPr/>
          <p:nvPr/>
        </p:nvSpPr>
        <p:spPr>
          <a:xfrm>
            <a:off x="6562770"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8" name="Straight Connector 7">
            <a:extLst>
              <a:ext uri="{FF2B5EF4-FFF2-40B4-BE49-F238E27FC236}">
                <a16:creationId xmlns:a16="http://schemas.microsoft.com/office/drawing/2014/main" id="{F01AFA73-9A82-8307-F703-04FB9F3FDFBE}"/>
              </a:ext>
            </a:extLst>
          </p:cNvPr>
          <p:cNvCxnSpPr>
            <a:cxnSpLocks/>
          </p:cNvCxnSpPr>
          <p:nvPr/>
        </p:nvCxnSpPr>
        <p:spPr>
          <a:xfrm>
            <a:off x="4981179"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0F29B2-D45C-FE1C-C101-363CB2684EE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5243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almost</a:t>
            </a:r>
          </a:p>
        </p:txBody>
      </p:sp>
      <p:sp>
        <p:nvSpPr>
          <p:cNvPr id="2" name="Rectangle 1">
            <a:extLst>
              <a:ext uri="{FF2B5EF4-FFF2-40B4-BE49-F238E27FC236}">
                <a16:creationId xmlns:a16="http://schemas.microsoft.com/office/drawing/2014/main" id="{4AF847E3-A911-4C0F-B6A2-9334BB260FA4}"/>
              </a:ext>
            </a:extLst>
          </p:cNvPr>
          <p:cNvSpPr/>
          <p:nvPr/>
        </p:nvSpPr>
        <p:spPr>
          <a:xfrm>
            <a:off x="316513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4018184"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F6ECD8-CEB8-42FE-BD93-0C363EF8AF5F}"/>
              </a:ext>
            </a:extLst>
          </p:cNvPr>
          <p:cNvSpPr/>
          <p:nvPr/>
        </p:nvSpPr>
        <p:spPr>
          <a:xfrm>
            <a:off x="513662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C613BCE-6362-1246-87CE-976E0C8A85B4}"/>
              </a:ext>
            </a:extLst>
          </p:cNvPr>
          <p:cNvSpPr/>
          <p:nvPr/>
        </p:nvSpPr>
        <p:spPr>
          <a:xfrm>
            <a:off x="2334574" y="4016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D393C72-4B37-FD40-8FF1-25ED3DF908AB}"/>
              </a:ext>
            </a:extLst>
          </p:cNvPr>
          <p:cNvSpPr/>
          <p:nvPr/>
        </p:nvSpPr>
        <p:spPr>
          <a:xfrm>
            <a:off x="5935034"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55BA94-D68D-3B4F-854F-1E7A5A000B56}"/>
              </a:ext>
            </a:extLst>
          </p:cNvPr>
          <p:cNvSpPr/>
          <p:nvPr/>
        </p:nvSpPr>
        <p:spPr>
          <a:xfrm>
            <a:off x="6672479"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6C65596-112A-A1FE-0EB0-9649DD966FE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7440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94950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It is very bright on the road today.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97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team almost scored one more goal!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03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always use soap when I take a bath at night.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32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Aiden’s Goal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Aiden had to find a way to make money. He needed to save up for his dream car. He wanted to get a jeep, but jeeps are not cheap. He needed to find a job that paid very well, so he could own his dream car. What could he do?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Aiden went to his father for advice. His father said he should study. “How will studying get me my dream car?” Aiden asked. His father explained that he could study a trade like welding or carpentry. He could also take more classes to get a degree.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People who had a trade or a degree could make a lot of money. Aiden needed to think over what his father had told him. It would take longer to study, but in the end, Aiden would be able to get his dream car and more.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After days of thinking, Aiden chose to take more classes. This would help him reach this goal and his next one, whatever that might be. Aiden’s father was almost always right.</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743685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43683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58663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5636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7338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4342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1786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9376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539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03797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9793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84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775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0387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5111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2566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5663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3480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1069901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9" y="43056"/>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372298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3183256" y="47386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1793368" y="575430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79148" y="575430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
        <p:nvSpPr>
          <p:cNvPr id="7" name="Rectangle 6">
            <a:extLst>
              <a:ext uri="{FF2B5EF4-FFF2-40B4-BE49-F238E27FC236}">
                <a16:creationId xmlns:a16="http://schemas.microsoft.com/office/drawing/2014/main" id="{14DCD8DE-186D-49F9-B411-735FE5847467}"/>
              </a:ext>
            </a:extLst>
          </p:cNvPr>
          <p:cNvSpPr/>
          <p:nvPr/>
        </p:nvSpPr>
        <p:spPr>
          <a:xfrm>
            <a:off x="1793368" y="5754306"/>
            <a:ext cx="2785780" cy="1015663"/>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7E8D2C-2AA3-F6E8-3124-F11A304830D5}"/>
              </a:ext>
            </a:extLst>
          </p:cNvPr>
          <p:cNvSpPr/>
          <p:nvPr/>
        </p:nvSpPr>
        <p:spPr>
          <a:xfrm>
            <a:off x="4563620" y="5754305"/>
            <a:ext cx="2785780" cy="1015663"/>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518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32954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aim</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aid</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344056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88</a:t>
            </a:r>
          </a:p>
          <a:p>
            <a:pPr algn="ctr"/>
            <a:r>
              <a:rPr lang="en-US" sz="4800" b="1" dirty="0">
                <a:solidFill>
                  <a:srgbClr val="E05436"/>
                </a:solidFill>
                <a:latin typeface="Century Gothic" panose="020B0502020202020204" pitchFamily="34" charset="0"/>
              </a:rPr>
              <a:t>Vowel Teams Review 1</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45431"/>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424399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56BD6-EFF8-6574-19B2-FA770EAC55BD}"/>
              </a:ext>
            </a:extLst>
          </p:cNvPr>
          <p:cNvSpPr txBox="1"/>
          <p:nvPr/>
        </p:nvSpPr>
        <p:spPr>
          <a:xfrm>
            <a:off x="3276879" y="3416545"/>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e_e</a:t>
            </a:r>
          </a:p>
        </p:txBody>
      </p:sp>
      <p:pic>
        <p:nvPicPr>
          <p:cNvPr id="7" name="Picture 6">
            <a:extLst>
              <a:ext uri="{FF2B5EF4-FFF2-40B4-BE49-F238E27FC236}">
                <a16:creationId xmlns:a16="http://schemas.microsoft.com/office/drawing/2014/main" id="{E1DBA351-C65B-F60D-7C57-5B7CE56AE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275" y="154984"/>
            <a:ext cx="2571449" cy="3256285"/>
          </a:xfrm>
          <a:prstGeom prst="rect">
            <a:avLst/>
          </a:prstGeom>
          <a:ln w="12700">
            <a:solidFill>
              <a:schemeClr val="tx1"/>
            </a:solidFill>
          </a:ln>
        </p:spPr>
      </p:pic>
      <p:sp>
        <p:nvSpPr>
          <p:cNvPr id="2" name="TextBox 1">
            <a:extLst>
              <a:ext uri="{FF2B5EF4-FFF2-40B4-BE49-F238E27FC236}">
                <a16:creationId xmlns:a16="http://schemas.microsoft.com/office/drawing/2014/main" id="{1F2722F2-9EE6-DB2C-7035-C6465A887656}"/>
              </a:ext>
            </a:extLst>
          </p:cNvPr>
          <p:cNvSpPr txBox="1"/>
          <p:nvPr/>
        </p:nvSpPr>
        <p:spPr>
          <a:xfrm>
            <a:off x="3276879" y="424754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6" name="TextBox 5">
            <a:extLst>
              <a:ext uri="{FF2B5EF4-FFF2-40B4-BE49-F238E27FC236}">
                <a16:creationId xmlns:a16="http://schemas.microsoft.com/office/drawing/2014/main" id="{01E0A62C-A910-B666-7397-54AAACE08CA7}"/>
              </a:ext>
            </a:extLst>
          </p:cNvPr>
          <p:cNvSpPr txBox="1"/>
          <p:nvPr/>
        </p:nvSpPr>
        <p:spPr>
          <a:xfrm>
            <a:off x="1994750" y="507718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9">
            <a:extLst>
              <a:ext uri="{FF2B5EF4-FFF2-40B4-BE49-F238E27FC236}">
                <a16:creationId xmlns:a16="http://schemas.microsoft.com/office/drawing/2014/main" id="{9E721ABF-521E-601C-924E-100A73F6F7D2}"/>
              </a:ext>
            </a:extLst>
          </p:cNvPr>
          <p:cNvSpPr txBox="1"/>
          <p:nvPr/>
        </p:nvSpPr>
        <p:spPr>
          <a:xfrm>
            <a:off x="4577185" y="5075968"/>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3C02CC3-9225-2B1B-EE5D-B87CB619168F}"/>
              </a:ext>
            </a:extLst>
          </p:cNvPr>
          <p:cNvSpPr txBox="1"/>
          <p:nvPr/>
        </p:nvSpPr>
        <p:spPr>
          <a:xfrm>
            <a:off x="1994750" y="5904394"/>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444FA15-51DD-0026-5CF0-677C765F5115}"/>
              </a:ext>
            </a:extLst>
          </p:cNvPr>
          <p:cNvSpPr txBox="1"/>
          <p:nvPr/>
        </p:nvSpPr>
        <p:spPr>
          <a:xfrm>
            <a:off x="4551785" y="590317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56B8548E-4D79-D76D-3ECF-64FE4B005BCB}"/>
              </a:ext>
            </a:extLst>
          </p:cNvPr>
          <p:cNvSpPr/>
          <p:nvPr/>
        </p:nvSpPr>
        <p:spPr>
          <a:xfrm>
            <a:off x="1983766" y="5903177"/>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95AF6E-AE52-DD03-D0C2-9D337B5A7EE1}"/>
              </a:ext>
            </a:extLst>
          </p:cNvPr>
          <p:cNvSpPr/>
          <p:nvPr/>
        </p:nvSpPr>
        <p:spPr>
          <a:xfrm>
            <a:off x="4588783" y="5081110"/>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D1FA76-2E17-F30D-362B-EBFFEBE7956D}"/>
              </a:ext>
            </a:extLst>
          </p:cNvPr>
          <p:cNvSpPr/>
          <p:nvPr/>
        </p:nvSpPr>
        <p:spPr>
          <a:xfrm>
            <a:off x="4587434" y="59021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283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need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feet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2968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tree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128172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231988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each</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310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flea</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27873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B09D49-F38A-A192-586C-E31A7294B76E}"/>
              </a:ext>
            </a:extLst>
          </p:cNvPr>
          <p:cNvSpPr txBox="1">
            <a:spLocks noChangeArrowheads="1"/>
          </p:cNvSpPr>
          <p:nvPr/>
        </p:nvSpPr>
        <p:spPr bwMode="auto">
          <a:xfrm>
            <a:off x="6012882" y="326336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ey</a:t>
            </a:r>
          </a:p>
        </p:txBody>
      </p:sp>
      <p:cxnSp>
        <p:nvCxnSpPr>
          <p:cNvPr id="9" name="Straight Connector 8">
            <a:extLst>
              <a:ext uri="{FF2B5EF4-FFF2-40B4-BE49-F238E27FC236}">
                <a16:creationId xmlns:a16="http://schemas.microsoft.com/office/drawing/2014/main" id="{78E40863-2536-997E-1B9C-037957309AF9}"/>
              </a:ext>
            </a:extLst>
          </p:cNvPr>
          <p:cNvCxnSpPr/>
          <p:nvPr/>
        </p:nvCxnSpPr>
        <p:spPr>
          <a:xfrm>
            <a:off x="1380565"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167B6F-325D-DD0A-1E8E-115F30B876CA}"/>
              </a:ext>
            </a:extLst>
          </p:cNvPr>
          <p:cNvCxnSpPr/>
          <p:nvPr/>
        </p:nvCxnSpPr>
        <p:spPr>
          <a:xfrm>
            <a:off x="4730806"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AEF10D-E172-B2E0-2014-D084F34A72D4}"/>
              </a:ext>
            </a:extLst>
          </p:cNvPr>
          <p:cNvSpPr txBox="1">
            <a:spLocks noChangeArrowheads="1"/>
          </p:cNvSpPr>
          <p:nvPr/>
        </p:nvSpPr>
        <p:spPr bwMode="auto">
          <a:xfrm>
            <a:off x="1887132"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2" name="TextBox 11">
            <a:extLst>
              <a:ext uri="{FF2B5EF4-FFF2-40B4-BE49-F238E27FC236}">
                <a16:creationId xmlns:a16="http://schemas.microsoft.com/office/drawing/2014/main" id="{1333469F-733E-ACCD-535E-C35567BB0878}"/>
              </a:ext>
            </a:extLst>
          </p:cNvPr>
          <p:cNvSpPr txBox="1">
            <a:spLocks noChangeArrowheads="1"/>
          </p:cNvSpPr>
          <p:nvPr/>
        </p:nvSpPr>
        <p:spPr bwMode="auto">
          <a:xfrm>
            <a:off x="5237373"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3" name="TextBox 21">
            <a:extLst>
              <a:ext uri="{FF2B5EF4-FFF2-40B4-BE49-F238E27FC236}">
                <a16:creationId xmlns:a16="http://schemas.microsoft.com/office/drawing/2014/main" id="{527326ED-CCB1-B97A-11CB-99BEF06D2744}"/>
              </a:ext>
            </a:extLst>
          </p:cNvPr>
          <p:cNvSpPr txBox="1">
            <a:spLocks noChangeArrowheads="1"/>
          </p:cNvSpPr>
          <p:nvPr/>
        </p:nvSpPr>
        <p:spPr bwMode="auto">
          <a:xfrm>
            <a:off x="563923" y="501146"/>
            <a:ext cx="33427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kidney</a:t>
            </a:r>
          </a:p>
        </p:txBody>
      </p:sp>
      <p:sp>
        <p:nvSpPr>
          <p:cNvPr id="14" name="TextBox 21">
            <a:extLst>
              <a:ext uri="{FF2B5EF4-FFF2-40B4-BE49-F238E27FC236}">
                <a16:creationId xmlns:a16="http://schemas.microsoft.com/office/drawing/2014/main" id="{C9B51813-AA31-5E07-06A8-EED0FC66CCE4}"/>
              </a:ext>
            </a:extLst>
          </p:cNvPr>
          <p:cNvSpPr txBox="1">
            <a:spLocks noChangeArrowheads="1"/>
          </p:cNvSpPr>
          <p:nvPr/>
        </p:nvSpPr>
        <p:spPr bwMode="auto">
          <a:xfrm>
            <a:off x="5237373" y="501146"/>
            <a:ext cx="32992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256317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151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029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EFC96BFB-C9EB-ED6B-690C-FE8336A8A693}"/>
              </a:ext>
            </a:extLst>
          </p:cNvPr>
          <p:cNvSpPr/>
          <p:nvPr/>
        </p:nvSpPr>
        <p:spPr>
          <a:xfrm>
            <a:off x="4587434" y="59529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D84F11-5CB7-823A-60F8-71AB781C76C9}"/>
              </a:ext>
            </a:extLst>
          </p:cNvPr>
          <p:cNvSpPr/>
          <p:nvPr/>
        </p:nvSpPr>
        <p:spPr>
          <a:xfrm>
            <a:off x="1994750" y="59529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79D32C-62B9-2960-ED7F-433FCD4C3641}"/>
              </a:ext>
            </a:extLst>
          </p:cNvPr>
          <p:cNvSpPr/>
          <p:nvPr/>
        </p:nvSpPr>
        <p:spPr>
          <a:xfrm>
            <a:off x="3292441" y="5116010"/>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608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road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272489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oak</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295215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136147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bowl</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flown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174687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oe</a:t>
            </a:r>
          </a:p>
        </p:txBody>
      </p:sp>
    </p:spTree>
    <p:extLst>
      <p:ext uri="{BB962C8B-B14F-4D97-AF65-F5344CB8AC3E}">
        <p14:creationId xmlns:p14="http://schemas.microsoft.com/office/powerpoint/2010/main" val="50927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640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518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igh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D210B940-F7B9-37A6-19E8-D11BBC6A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003"/>
            <a:ext cx="2571449" cy="3413428"/>
          </a:xfrm>
          <a:prstGeom prst="rect">
            <a:avLst/>
          </a:prstGeom>
          <a:ln w="12700">
            <a:solidFill>
              <a:schemeClr val="tx1"/>
            </a:solidFill>
          </a:ln>
        </p:spPr>
      </p:pic>
      <p:sp>
        <p:nvSpPr>
          <p:cNvPr id="4" name="Rectangle 3">
            <a:extLst>
              <a:ext uri="{FF2B5EF4-FFF2-40B4-BE49-F238E27FC236}">
                <a16:creationId xmlns:a16="http://schemas.microsoft.com/office/drawing/2014/main" id="{32E73559-2C47-B6B2-1DC1-1BC320BF7698}"/>
              </a:ext>
            </a:extLst>
          </p:cNvPr>
          <p:cNvSpPr/>
          <p:nvPr/>
        </p:nvSpPr>
        <p:spPr>
          <a:xfrm>
            <a:off x="4574734" y="59783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C6E3B-A386-F3EB-8D1E-089C59055D16}"/>
              </a:ext>
            </a:extLst>
          </p:cNvPr>
          <p:cNvSpPr/>
          <p:nvPr/>
        </p:nvSpPr>
        <p:spPr>
          <a:xfrm>
            <a:off x="1966691" y="59783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752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Tree>
    <p:extLst>
      <p:ext uri="{BB962C8B-B14F-4D97-AF65-F5344CB8AC3E}">
        <p14:creationId xmlns:p14="http://schemas.microsoft.com/office/powerpoint/2010/main" val="247908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247945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350049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9D9CE-57F0-B22A-6552-A23E788263EC}"/>
              </a:ext>
            </a:extLst>
          </p:cNvPr>
          <p:cNvPicPr>
            <a:picLocks noChangeAspect="1"/>
          </p:cNvPicPr>
          <p:nvPr/>
        </p:nvPicPr>
        <p:blipFill>
          <a:blip r:embed="rId2"/>
          <a:stretch>
            <a:fillRect/>
          </a:stretch>
        </p:blipFill>
        <p:spPr>
          <a:xfrm>
            <a:off x="1728787" y="3515005"/>
            <a:ext cx="2700577" cy="3225690"/>
          </a:xfrm>
          <a:prstGeom prst="rect">
            <a:avLst/>
          </a:prstGeom>
        </p:spPr>
      </p:pic>
      <p:pic>
        <p:nvPicPr>
          <p:cNvPr id="21" name="Picture 20">
            <a:extLst>
              <a:ext uri="{FF2B5EF4-FFF2-40B4-BE49-F238E27FC236}">
                <a16:creationId xmlns:a16="http://schemas.microsoft.com/office/drawing/2014/main" id="{B7061978-4C4E-FCF3-0392-0FFB7B53FA95}"/>
              </a:ext>
            </a:extLst>
          </p:cNvPr>
          <p:cNvPicPr>
            <a:picLocks noChangeAspect="1"/>
          </p:cNvPicPr>
          <p:nvPr/>
        </p:nvPicPr>
        <p:blipFill>
          <a:blip r:embed="rId3"/>
          <a:stretch>
            <a:fillRect/>
          </a:stretch>
        </p:blipFill>
        <p:spPr>
          <a:xfrm>
            <a:off x="4843463" y="131593"/>
            <a:ext cx="2605075" cy="3114112"/>
          </a:xfrm>
          <a:prstGeom prst="rect">
            <a:avLst/>
          </a:prstGeom>
        </p:spPr>
      </p:pic>
      <p:pic>
        <p:nvPicPr>
          <p:cNvPr id="23" name="Picture 22">
            <a:extLst>
              <a:ext uri="{FF2B5EF4-FFF2-40B4-BE49-F238E27FC236}">
                <a16:creationId xmlns:a16="http://schemas.microsoft.com/office/drawing/2014/main" id="{14314047-EC0B-4C4A-5276-863429968AEA}"/>
              </a:ext>
            </a:extLst>
          </p:cNvPr>
          <p:cNvPicPr>
            <a:picLocks noChangeAspect="1"/>
          </p:cNvPicPr>
          <p:nvPr/>
        </p:nvPicPr>
        <p:blipFill>
          <a:blip r:embed="rId4"/>
          <a:stretch>
            <a:fillRect/>
          </a:stretch>
        </p:blipFill>
        <p:spPr>
          <a:xfrm>
            <a:off x="1948713" y="131593"/>
            <a:ext cx="2260726" cy="2590103"/>
          </a:xfrm>
          <a:prstGeom prst="rect">
            <a:avLst/>
          </a:prstGeom>
        </p:spPr>
      </p:pic>
      <p:pic>
        <p:nvPicPr>
          <p:cNvPr id="1026" name="Picture 2">
            <a:extLst>
              <a:ext uri="{FF2B5EF4-FFF2-40B4-BE49-F238E27FC236}">
                <a16:creationId xmlns:a16="http://schemas.microsoft.com/office/drawing/2014/main" id="{FBBE0060-EDE4-FD8D-458F-479BEA438C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50" r="6434" b="432"/>
          <a:stretch/>
        </p:blipFill>
        <p:spPr bwMode="auto">
          <a:xfrm>
            <a:off x="5041900" y="3485400"/>
            <a:ext cx="2514600" cy="324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768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539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stray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oatmeal</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59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way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gain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greet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scream</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float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7525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boast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fright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follow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untie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0363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6042" y="1799349"/>
            <a:ext cx="469414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between</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86650"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below</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34092"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daylight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86652"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railroad</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34092"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highway</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86651"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jersey</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9179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650;p36">
            <a:extLst>
              <a:ext uri="{FF2B5EF4-FFF2-40B4-BE49-F238E27FC236}">
                <a16:creationId xmlns:a16="http://schemas.microsoft.com/office/drawing/2014/main" id="{2669681B-96A0-E5EB-AB04-EFB290FC14A7}"/>
              </a:ext>
            </a:extLst>
          </p:cNvPr>
          <p:cNvSpPr txBox="1"/>
          <p:nvPr/>
        </p:nvSpPr>
        <p:spPr>
          <a:xfrm>
            <a:off x="2040683" y="2031393"/>
            <a:ext cx="506263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raincoat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32394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88</a:t>
            </a:r>
          </a:p>
          <a:p>
            <a:pPr algn="ctr"/>
            <a:r>
              <a:rPr lang="en-US" sz="4800" b="1" dirty="0">
                <a:solidFill>
                  <a:srgbClr val="E05436"/>
                </a:solidFill>
                <a:latin typeface="Century Gothic" panose="020B0502020202020204" pitchFamily="34" charset="0"/>
              </a:rPr>
              <a:t>Vowel Teams Review 1</a:t>
            </a:r>
          </a:p>
        </p:txBody>
      </p:sp>
    </p:spTree>
    <p:extLst>
      <p:ext uri="{BB962C8B-B14F-4D97-AF65-F5344CB8AC3E}">
        <p14:creationId xmlns:p14="http://schemas.microsoft.com/office/powerpoint/2010/main" val="1421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5843256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3E9C51-3930-77DB-3749-1B107D992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9" y="43056"/>
            <a:ext cx="2769021" cy="3675692"/>
          </a:xfrm>
          <a:prstGeom prst="rect">
            <a:avLst/>
          </a:prstGeom>
          <a:ln w="12700">
            <a:solidFill>
              <a:schemeClr val="tx1"/>
            </a:solidFill>
          </a:ln>
        </p:spPr>
      </p:pic>
      <p:sp>
        <p:nvSpPr>
          <p:cNvPr id="4" name="TextBox 3">
            <a:extLst>
              <a:ext uri="{FF2B5EF4-FFF2-40B4-BE49-F238E27FC236}">
                <a16:creationId xmlns:a16="http://schemas.microsoft.com/office/drawing/2014/main" id="{DD1A29D2-02D2-8C66-A740-1527309407CB}"/>
              </a:ext>
            </a:extLst>
          </p:cNvPr>
          <p:cNvSpPr txBox="1"/>
          <p:nvPr/>
        </p:nvSpPr>
        <p:spPr>
          <a:xfrm>
            <a:off x="3183256" y="372298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a_e</a:t>
            </a:r>
          </a:p>
        </p:txBody>
      </p:sp>
      <p:sp>
        <p:nvSpPr>
          <p:cNvPr id="3" name="TextBox 2">
            <a:extLst>
              <a:ext uri="{FF2B5EF4-FFF2-40B4-BE49-F238E27FC236}">
                <a16:creationId xmlns:a16="http://schemas.microsoft.com/office/drawing/2014/main" id="{533F9EB0-F8EA-C0F8-B2F2-7C4216768C95}"/>
              </a:ext>
            </a:extLst>
          </p:cNvPr>
          <p:cNvSpPr txBox="1"/>
          <p:nvPr/>
        </p:nvSpPr>
        <p:spPr>
          <a:xfrm>
            <a:off x="3183256" y="47386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4">
            <a:extLst>
              <a:ext uri="{FF2B5EF4-FFF2-40B4-BE49-F238E27FC236}">
                <a16:creationId xmlns:a16="http://schemas.microsoft.com/office/drawing/2014/main" id="{6EDF6871-A4D7-D1A4-2142-A9DEECB6BB3C}"/>
              </a:ext>
            </a:extLst>
          </p:cNvPr>
          <p:cNvSpPr txBox="1"/>
          <p:nvPr/>
        </p:nvSpPr>
        <p:spPr>
          <a:xfrm>
            <a:off x="1793368" y="575430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
        <p:nvSpPr>
          <p:cNvPr id="6" name="TextBox 5">
            <a:extLst>
              <a:ext uri="{FF2B5EF4-FFF2-40B4-BE49-F238E27FC236}">
                <a16:creationId xmlns:a16="http://schemas.microsoft.com/office/drawing/2014/main" id="{AFE9A8A6-4760-689B-BDE7-4211886A8983}"/>
              </a:ext>
            </a:extLst>
          </p:cNvPr>
          <p:cNvSpPr txBox="1"/>
          <p:nvPr/>
        </p:nvSpPr>
        <p:spPr>
          <a:xfrm>
            <a:off x="4579148" y="575430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
        <p:nvSpPr>
          <p:cNvPr id="7" name="Rectangle 6">
            <a:extLst>
              <a:ext uri="{FF2B5EF4-FFF2-40B4-BE49-F238E27FC236}">
                <a16:creationId xmlns:a16="http://schemas.microsoft.com/office/drawing/2014/main" id="{14DCD8DE-186D-49F9-B411-735FE5847467}"/>
              </a:ext>
            </a:extLst>
          </p:cNvPr>
          <p:cNvSpPr/>
          <p:nvPr/>
        </p:nvSpPr>
        <p:spPr>
          <a:xfrm>
            <a:off x="1793368" y="5754306"/>
            <a:ext cx="2785780" cy="1015663"/>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7E8D2C-2AA3-F6E8-3124-F11A304830D5}"/>
              </a:ext>
            </a:extLst>
          </p:cNvPr>
          <p:cNvSpPr/>
          <p:nvPr/>
        </p:nvSpPr>
        <p:spPr>
          <a:xfrm>
            <a:off x="4563620" y="5754305"/>
            <a:ext cx="2785780" cy="1015663"/>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37210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mail</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219376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aim</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aid</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p>
        </p:txBody>
      </p:sp>
    </p:spTree>
    <p:extLst>
      <p:ext uri="{BB962C8B-B14F-4D97-AF65-F5344CB8AC3E}">
        <p14:creationId xmlns:p14="http://schemas.microsoft.com/office/powerpoint/2010/main" val="304127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45431"/>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p>
        </p:txBody>
      </p:sp>
    </p:spTree>
    <p:extLst>
      <p:ext uri="{BB962C8B-B14F-4D97-AF65-F5344CB8AC3E}">
        <p14:creationId xmlns:p14="http://schemas.microsoft.com/office/powerpoint/2010/main" val="232287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56BD6-EFF8-6574-19B2-FA770EAC55BD}"/>
              </a:ext>
            </a:extLst>
          </p:cNvPr>
          <p:cNvSpPr txBox="1"/>
          <p:nvPr/>
        </p:nvSpPr>
        <p:spPr>
          <a:xfrm>
            <a:off x="3276879" y="3416545"/>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e_e</a:t>
            </a:r>
          </a:p>
        </p:txBody>
      </p:sp>
      <p:pic>
        <p:nvPicPr>
          <p:cNvPr id="7" name="Picture 6">
            <a:extLst>
              <a:ext uri="{FF2B5EF4-FFF2-40B4-BE49-F238E27FC236}">
                <a16:creationId xmlns:a16="http://schemas.microsoft.com/office/drawing/2014/main" id="{E1DBA351-C65B-F60D-7C57-5B7CE56AE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275" y="154984"/>
            <a:ext cx="2571449" cy="3256285"/>
          </a:xfrm>
          <a:prstGeom prst="rect">
            <a:avLst/>
          </a:prstGeom>
          <a:ln w="12700">
            <a:solidFill>
              <a:schemeClr val="tx1"/>
            </a:solidFill>
          </a:ln>
        </p:spPr>
      </p:pic>
      <p:sp>
        <p:nvSpPr>
          <p:cNvPr id="2" name="TextBox 1">
            <a:extLst>
              <a:ext uri="{FF2B5EF4-FFF2-40B4-BE49-F238E27FC236}">
                <a16:creationId xmlns:a16="http://schemas.microsoft.com/office/drawing/2014/main" id="{1F2722F2-9EE6-DB2C-7035-C6465A887656}"/>
              </a:ext>
            </a:extLst>
          </p:cNvPr>
          <p:cNvSpPr txBox="1"/>
          <p:nvPr/>
        </p:nvSpPr>
        <p:spPr>
          <a:xfrm>
            <a:off x="3276879" y="424754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6" name="TextBox 5">
            <a:extLst>
              <a:ext uri="{FF2B5EF4-FFF2-40B4-BE49-F238E27FC236}">
                <a16:creationId xmlns:a16="http://schemas.microsoft.com/office/drawing/2014/main" id="{01E0A62C-A910-B666-7397-54AAACE08CA7}"/>
              </a:ext>
            </a:extLst>
          </p:cNvPr>
          <p:cNvSpPr txBox="1"/>
          <p:nvPr/>
        </p:nvSpPr>
        <p:spPr>
          <a:xfrm>
            <a:off x="1994750" y="507718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9">
            <a:extLst>
              <a:ext uri="{FF2B5EF4-FFF2-40B4-BE49-F238E27FC236}">
                <a16:creationId xmlns:a16="http://schemas.microsoft.com/office/drawing/2014/main" id="{9E721ABF-521E-601C-924E-100A73F6F7D2}"/>
              </a:ext>
            </a:extLst>
          </p:cNvPr>
          <p:cNvSpPr txBox="1"/>
          <p:nvPr/>
        </p:nvSpPr>
        <p:spPr>
          <a:xfrm>
            <a:off x="4577185" y="5075968"/>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3C02CC3-9225-2B1B-EE5D-B87CB619168F}"/>
              </a:ext>
            </a:extLst>
          </p:cNvPr>
          <p:cNvSpPr txBox="1"/>
          <p:nvPr/>
        </p:nvSpPr>
        <p:spPr>
          <a:xfrm>
            <a:off x="1994750" y="5904394"/>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444FA15-51DD-0026-5CF0-677C765F5115}"/>
              </a:ext>
            </a:extLst>
          </p:cNvPr>
          <p:cNvSpPr txBox="1"/>
          <p:nvPr/>
        </p:nvSpPr>
        <p:spPr>
          <a:xfrm>
            <a:off x="4551785" y="590317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ey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56B8548E-4D79-D76D-3ECF-64FE4B005BCB}"/>
              </a:ext>
            </a:extLst>
          </p:cNvPr>
          <p:cNvSpPr/>
          <p:nvPr/>
        </p:nvSpPr>
        <p:spPr>
          <a:xfrm>
            <a:off x="1983766" y="5903177"/>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B95AF6E-AE52-DD03-D0C2-9D337B5A7EE1}"/>
              </a:ext>
            </a:extLst>
          </p:cNvPr>
          <p:cNvSpPr/>
          <p:nvPr/>
        </p:nvSpPr>
        <p:spPr>
          <a:xfrm>
            <a:off x="4588783" y="5081110"/>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D1FA76-2E17-F30D-362B-EBFFEBE7956D}"/>
              </a:ext>
            </a:extLst>
          </p:cNvPr>
          <p:cNvSpPr/>
          <p:nvPr/>
        </p:nvSpPr>
        <p:spPr>
          <a:xfrm>
            <a:off x="4587434" y="59021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2611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need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feet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350227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tree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421062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69336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each</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313046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flea</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01886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B09D49-F38A-A192-586C-E31A7294B76E}"/>
              </a:ext>
            </a:extLst>
          </p:cNvPr>
          <p:cNvSpPr txBox="1">
            <a:spLocks noChangeArrowheads="1"/>
          </p:cNvSpPr>
          <p:nvPr/>
        </p:nvSpPr>
        <p:spPr bwMode="auto">
          <a:xfrm>
            <a:off x="6012882" y="326336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ey</a:t>
            </a:r>
          </a:p>
        </p:txBody>
      </p:sp>
      <p:cxnSp>
        <p:nvCxnSpPr>
          <p:cNvPr id="9" name="Straight Connector 8">
            <a:extLst>
              <a:ext uri="{FF2B5EF4-FFF2-40B4-BE49-F238E27FC236}">
                <a16:creationId xmlns:a16="http://schemas.microsoft.com/office/drawing/2014/main" id="{78E40863-2536-997E-1B9C-037957309AF9}"/>
              </a:ext>
            </a:extLst>
          </p:cNvPr>
          <p:cNvCxnSpPr/>
          <p:nvPr/>
        </p:nvCxnSpPr>
        <p:spPr>
          <a:xfrm>
            <a:off x="1380565"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167B6F-325D-DD0A-1E8E-115F30B876CA}"/>
              </a:ext>
            </a:extLst>
          </p:cNvPr>
          <p:cNvCxnSpPr/>
          <p:nvPr/>
        </p:nvCxnSpPr>
        <p:spPr>
          <a:xfrm>
            <a:off x="4730806"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AEF10D-E172-B2E0-2014-D084F34A72D4}"/>
              </a:ext>
            </a:extLst>
          </p:cNvPr>
          <p:cNvSpPr txBox="1">
            <a:spLocks noChangeArrowheads="1"/>
          </p:cNvSpPr>
          <p:nvPr/>
        </p:nvSpPr>
        <p:spPr bwMode="auto">
          <a:xfrm>
            <a:off x="1887132"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2" name="TextBox 11">
            <a:extLst>
              <a:ext uri="{FF2B5EF4-FFF2-40B4-BE49-F238E27FC236}">
                <a16:creationId xmlns:a16="http://schemas.microsoft.com/office/drawing/2014/main" id="{1333469F-733E-ACCD-535E-C35567BB0878}"/>
              </a:ext>
            </a:extLst>
          </p:cNvPr>
          <p:cNvSpPr txBox="1">
            <a:spLocks noChangeArrowheads="1"/>
          </p:cNvSpPr>
          <p:nvPr/>
        </p:nvSpPr>
        <p:spPr bwMode="auto">
          <a:xfrm>
            <a:off x="5237373"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3" name="TextBox 21">
            <a:extLst>
              <a:ext uri="{FF2B5EF4-FFF2-40B4-BE49-F238E27FC236}">
                <a16:creationId xmlns:a16="http://schemas.microsoft.com/office/drawing/2014/main" id="{527326ED-CCB1-B97A-11CB-99BEF06D2744}"/>
              </a:ext>
            </a:extLst>
          </p:cNvPr>
          <p:cNvSpPr txBox="1">
            <a:spLocks noChangeArrowheads="1"/>
          </p:cNvSpPr>
          <p:nvPr/>
        </p:nvSpPr>
        <p:spPr bwMode="auto">
          <a:xfrm>
            <a:off x="563923" y="501146"/>
            <a:ext cx="33427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kidney</a:t>
            </a:r>
          </a:p>
        </p:txBody>
      </p:sp>
      <p:sp>
        <p:nvSpPr>
          <p:cNvPr id="14" name="TextBox 21">
            <a:extLst>
              <a:ext uri="{FF2B5EF4-FFF2-40B4-BE49-F238E27FC236}">
                <a16:creationId xmlns:a16="http://schemas.microsoft.com/office/drawing/2014/main" id="{C9B51813-AA31-5E07-06A8-EED0FC66CCE4}"/>
              </a:ext>
            </a:extLst>
          </p:cNvPr>
          <p:cNvSpPr txBox="1">
            <a:spLocks noChangeArrowheads="1"/>
          </p:cNvSpPr>
          <p:nvPr/>
        </p:nvSpPr>
        <p:spPr bwMode="auto">
          <a:xfrm>
            <a:off x="5237373" y="501146"/>
            <a:ext cx="32992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175297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151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029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oa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Rectangle 3">
            <a:extLst>
              <a:ext uri="{FF2B5EF4-FFF2-40B4-BE49-F238E27FC236}">
                <a16:creationId xmlns:a16="http://schemas.microsoft.com/office/drawing/2014/main" id="{EFC96BFB-C9EB-ED6B-690C-FE8336A8A693}"/>
              </a:ext>
            </a:extLst>
          </p:cNvPr>
          <p:cNvSpPr/>
          <p:nvPr/>
        </p:nvSpPr>
        <p:spPr>
          <a:xfrm>
            <a:off x="4587434" y="59529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ED84F11-5CB7-823A-60F8-71AB781C76C9}"/>
              </a:ext>
            </a:extLst>
          </p:cNvPr>
          <p:cNvSpPr/>
          <p:nvPr/>
        </p:nvSpPr>
        <p:spPr>
          <a:xfrm>
            <a:off x="1994750" y="59529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79D32C-62B9-2960-ED7F-433FCD4C3641}"/>
              </a:ext>
            </a:extLst>
          </p:cNvPr>
          <p:cNvSpPr/>
          <p:nvPr/>
        </p:nvSpPr>
        <p:spPr>
          <a:xfrm>
            <a:off x="3292441" y="5116010"/>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6459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road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388081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oak</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Tree>
    <p:extLst>
      <p:ext uri="{BB962C8B-B14F-4D97-AF65-F5344CB8AC3E}">
        <p14:creationId xmlns:p14="http://schemas.microsoft.com/office/powerpoint/2010/main" val="59667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grow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46439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bowl</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flown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spTree>
    <p:extLst>
      <p:ext uri="{BB962C8B-B14F-4D97-AF65-F5344CB8AC3E}">
        <p14:creationId xmlns:p14="http://schemas.microsoft.com/office/powerpoint/2010/main" val="379825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153386" y="465287"/>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oe</a:t>
            </a:r>
          </a:p>
        </p:txBody>
      </p:sp>
    </p:spTree>
    <p:extLst>
      <p:ext uri="{BB962C8B-B14F-4D97-AF65-F5344CB8AC3E}">
        <p14:creationId xmlns:p14="http://schemas.microsoft.com/office/powerpoint/2010/main" val="33169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42331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2BEB0-8EB0-84F6-8962-C7D94D892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071" y="59608"/>
            <a:ext cx="2571449" cy="3413428"/>
          </a:xfrm>
          <a:prstGeom prst="rect">
            <a:avLst/>
          </a:prstGeom>
          <a:ln w="12700">
            <a:solidFill>
              <a:schemeClr val="tx1"/>
            </a:solidFill>
          </a:ln>
        </p:spPr>
      </p:pic>
      <p:sp>
        <p:nvSpPr>
          <p:cNvPr id="3" name="TextBox 2">
            <a:extLst>
              <a:ext uri="{FF2B5EF4-FFF2-40B4-BE49-F238E27FC236}">
                <a16:creationId xmlns:a16="http://schemas.microsoft.com/office/drawing/2014/main" id="{81121142-A9C5-7778-2D34-5D4E7DBE1F37}"/>
              </a:ext>
            </a:extLst>
          </p:cNvPr>
          <p:cNvSpPr txBox="1"/>
          <p:nvPr/>
        </p:nvSpPr>
        <p:spPr>
          <a:xfrm>
            <a:off x="3276879" y="347853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i_e</a:t>
            </a:r>
          </a:p>
        </p:txBody>
      </p:sp>
      <p:sp>
        <p:nvSpPr>
          <p:cNvPr id="8" name="TextBox 7">
            <a:extLst>
              <a:ext uri="{FF2B5EF4-FFF2-40B4-BE49-F238E27FC236}">
                <a16:creationId xmlns:a16="http://schemas.microsoft.com/office/drawing/2014/main" id="{C6282CD8-DAA9-4181-E36B-8D21C427C5A0}"/>
              </a:ext>
            </a:extLst>
          </p:cNvPr>
          <p:cNvSpPr txBox="1"/>
          <p:nvPr/>
        </p:nvSpPr>
        <p:spPr>
          <a:xfrm>
            <a:off x="3276879" y="4309529"/>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C2448FB8-C9D5-AB2D-F430-49B3F5A6F2E4}"/>
              </a:ext>
            </a:extLst>
          </p:cNvPr>
          <p:cNvSpPr txBox="1"/>
          <p:nvPr/>
        </p:nvSpPr>
        <p:spPr>
          <a:xfrm>
            <a:off x="1994750" y="5976407"/>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
        <p:nvSpPr>
          <p:cNvPr id="14" name="TextBox 13">
            <a:extLst>
              <a:ext uri="{FF2B5EF4-FFF2-40B4-BE49-F238E27FC236}">
                <a16:creationId xmlns:a16="http://schemas.microsoft.com/office/drawing/2014/main" id="{F746678A-7BF7-4CC3-72D0-05D9BCF0BB82}"/>
              </a:ext>
            </a:extLst>
          </p:cNvPr>
          <p:cNvSpPr txBox="1"/>
          <p:nvPr/>
        </p:nvSpPr>
        <p:spPr>
          <a:xfrm>
            <a:off x="4577185" y="5975189"/>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igh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6879" y="5142251"/>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D210B940-F7B9-37A6-19E8-D11BBC6A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071" y="59003"/>
            <a:ext cx="2571449" cy="3413428"/>
          </a:xfrm>
          <a:prstGeom prst="rect">
            <a:avLst/>
          </a:prstGeom>
          <a:ln w="12700">
            <a:solidFill>
              <a:schemeClr val="tx1"/>
            </a:solidFill>
          </a:ln>
        </p:spPr>
      </p:pic>
      <p:sp>
        <p:nvSpPr>
          <p:cNvPr id="4" name="Rectangle 3">
            <a:extLst>
              <a:ext uri="{FF2B5EF4-FFF2-40B4-BE49-F238E27FC236}">
                <a16:creationId xmlns:a16="http://schemas.microsoft.com/office/drawing/2014/main" id="{32E73559-2C47-B6B2-1DC1-1BC320BF7698}"/>
              </a:ext>
            </a:extLst>
          </p:cNvPr>
          <p:cNvSpPr/>
          <p:nvPr/>
        </p:nvSpPr>
        <p:spPr>
          <a:xfrm>
            <a:off x="4574734" y="59783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C6E3B-A386-F3EB-8D1E-089C59055D16}"/>
              </a:ext>
            </a:extLst>
          </p:cNvPr>
          <p:cNvSpPr/>
          <p:nvPr/>
        </p:nvSpPr>
        <p:spPr>
          <a:xfrm>
            <a:off x="1966691" y="5978312"/>
            <a:ext cx="2595382" cy="82842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665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tie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ie</a:t>
            </a:r>
          </a:p>
        </p:txBody>
      </p:sp>
    </p:spTree>
    <p:extLst>
      <p:ext uri="{BB962C8B-B14F-4D97-AF65-F5344CB8AC3E}">
        <p14:creationId xmlns:p14="http://schemas.microsoft.com/office/powerpoint/2010/main" val="131805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light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might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36532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high</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sigh</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p>
        </p:txBody>
      </p:sp>
    </p:spTree>
    <p:extLst>
      <p:ext uri="{BB962C8B-B14F-4D97-AF65-F5344CB8AC3E}">
        <p14:creationId xmlns:p14="http://schemas.microsoft.com/office/powerpoint/2010/main" val="240593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9D9CE-57F0-B22A-6552-A23E788263EC}"/>
              </a:ext>
            </a:extLst>
          </p:cNvPr>
          <p:cNvPicPr>
            <a:picLocks noChangeAspect="1"/>
          </p:cNvPicPr>
          <p:nvPr/>
        </p:nvPicPr>
        <p:blipFill>
          <a:blip r:embed="rId2"/>
          <a:stretch>
            <a:fillRect/>
          </a:stretch>
        </p:blipFill>
        <p:spPr>
          <a:xfrm>
            <a:off x="1728787" y="3515005"/>
            <a:ext cx="2700577" cy="3225690"/>
          </a:xfrm>
          <a:prstGeom prst="rect">
            <a:avLst/>
          </a:prstGeom>
        </p:spPr>
      </p:pic>
      <p:pic>
        <p:nvPicPr>
          <p:cNvPr id="21" name="Picture 20">
            <a:extLst>
              <a:ext uri="{FF2B5EF4-FFF2-40B4-BE49-F238E27FC236}">
                <a16:creationId xmlns:a16="http://schemas.microsoft.com/office/drawing/2014/main" id="{B7061978-4C4E-FCF3-0392-0FFB7B53FA95}"/>
              </a:ext>
            </a:extLst>
          </p:cNvPr>
          <p:cNvPicPr>
            <a:picLocks noChangeAspect="1"/>
          </p:cNvPicPr>
          <p:nvPr/>
        </p:nvPicPr>
        <p:blipFill>
          <a:blip r:embed="rId3"/>
          <a:stretch>
            <a:fillRect/>
          </a:stretch>
        </p:blipFill>
        <p:spPr>
          <a:xfrm>
            <a:off x="4843463" y="131593"/>
            <a:ext cx="2605075" cy="3114112"/>
          </a:xfrm>
          <a:prstGeom prst="rect">
            <a:avLst/>
          </a:prstGeom>
        </p:spPr>
      </p:pic>
      <p:pic>
        <p:nvPicPr>
          <p:cNvPr id="23" name="Picture 22">
            <a:extLst>
              <a:ext uri="{FF2B5EF4-FFF2-40B4-BE49-F238E27FC236}">
                <a16:creationId xmlns:a16="http://schemas.microsoft.com/office/drawing/2014/main" id="{14314047-EC0B-4C4A-5276-863429968AEA}"/>
              </a:ext>
            </a:extLst>
          </p:cNvPr>
          <p:cNvPicPr>
            <a:picLocks noChangeAspect="1"/>
          </p:cNvPicPr>
          <p:nvPr/>
        </p:nvPicPr>
        <p:blipFill>
          <a:blip r:embed="rId4"/>
          <a:stretch>
            <a:fillRect/>
          </a:stretch>
        </p:blipFill>
        <p:spPr>
          <a:xfrm>
            <a:off x="1948713" y="131593"/>
            <a:ext cx="2260726" cy="2590103"/>
          </a:xfrm>
          <a:prstGeom prst="rect">
            <a:avLst/>
          </a:prstGeom>
        </p:spPr>
      </p:pic>
      <p:pic>
        <p:nvPicPr>
          <p:cNvPr id="2" name="Picture 2">
            <a:extLst>
              <a:ext uri="{FF2B5EF4-FFF2-40B4-BE49-F238E27FC236}">
                <a16:creationId xmlns:a16="http://schemas.microsoft.com/office/drawing/2014/main" id="{C64C82B4-2AE1-8137-2AB0-B7B8BFBB47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50" r="6434" b="432"/>
          <a:stretch/>
        </p:blipFill>
        <p:spPr bwMode="auto">
          <a:xfrm>
            <a:off x="5041900" y="3485400"/>
            <a:ext cx="2514600" cy="324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3737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56659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play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56659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read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31803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feet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318031"/>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right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06E6766F-CE9C-647D-BACB-726A44F53663}"/>
              </a:ext>
            </a:extLst>
          </p:cNvPr>
          <p:cNvSpPr txBox="1"/>
          <p:nvPr/>
        </p:nvSpPr>
        <p:spPr>
          <a:xfrm>
            <a:off x="2788468" y="4968928"/>
            <a:ext cx="355801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below</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239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1003</TotalTime>
  <Words>1344</Words>
  <Application>Microsoft Macintosh PowerPoint</Application>
  <PresentationFormat>On-screen Show (4:3)</PresentationFormat>
  <Paragraphs>318</Paragraphs>
  <Slides>121</Slides>
  <Notes>37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121</vt:i4>
      </vt:variant>
    </vt:vector>
  </HeadingPairs>
  <TitlesOfParts>
    <vt:vector size="128" baseType="lpstr">
      <vt:lpstr>Arial</vt:lpstr>
      <vt:lpstr>Calibri</vt:lpstr>
      <vt:lpstr>Calibri Light</vt:lpstr>
      <vt:lpstr>Century Gothic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Alyssa Ricke</cp:lastModifiedBy>
  <cp:revision>43</cp:revision>
  <dcterms:created xsi:type="dcterms:W3CDTF">2022-06-06T14:24:31Z</dcterms:created>
  <dcterms:modified xsi:type="dcterms:W3CDTF">2024-01-31T17:05:18Z</dcterms:modified>
</cp:coreProperties>
</file>