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3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72" r:id="rId10"/>
    <p:sldId id="3673" r:id="rId11"/>
    <p:sldId id="3674" r:id="rId12"/>
    <p:sldId id="3675" r:id="rId13"/>
    <p:sldId id="3676" r:id="rId14"/>
    <p:sldId id="3677" r:id="rId15"/>
    <p:sldId id="3678" r:id="rId16"/>
    <p:sldId id="3679" r:id="rId17"/>
    <p:sldId id="3680" r:id="rId18"/>
    <p:sldId id="3681" r:id="rId19"/>
    <p:sldId id="3682" r:id="rId20"/>
    <p:sldId id="3683" r:id="rId21"/>
    <p:sldId id="3684" r:id="rId22"/>
    <p:sldId id="3685" r:id="rId23"/>
    <p:sldId id="3686" r:id="rId24"/>
    <p:sldId id="3687" r:id="rId25"/>
    <p:sldId id="3688" r:id="rId26"/>
    <p:sldId id="3689" r:id="rId27"/>
    <p:sldId id="3690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342" r:id="rId36"/>
    <p:sldId id="2343" r:id="rId37"/>
    <p:sldId id="2410" r:id="rId38"/>
    <p:sldId id="2411" r:id="rId39"/>
    <p:sldId id="3305" r:id="rId40"/>
    <p:sldId id="3306" r:id="rId41"/>
    <p:sldId id="3307" r:id="rId42"/>
    <p:sldId id="3308" r:id="rId43"/>
    <p:sldId id="3309" r:id="rId44"/>
    <p:sldId id="3007" r:id="rId45"/>
    <p:sldId id="3008" r:id="rId46"/>
    <p:sldId id="3009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3691" r:id="rId55"/>
    <p:sldId id="3692" r:id="rId56"/>
    <p:sldId id="3693" r:id="rId57"/>
    <p:sldId id="3702" r:id="rId58"/>
    <p:sldId id="3699" r:id="rId59"/>
    <p:sldId id="2301" r:id="rId60"/>
    <p:sldId id="2221" r:id="rId61"/>
    <p:sldId id="2222" r:id="rId62"/>
    <p:sldId id="2224" r:id="rId63"/>
    <p:sldId id="2226" r:id="rId64"/>
    <p:sldId id="2227" r:id="rId65"/>
    <p:sldId id="800" r:id="rId66"/>
    <p:sldId id="2109" r:id="rId67"/>
    <p:sldId id="2111" r:id="rId68"/>
    <p:sldId id="806" r:id="rId69"/>
    <p:sldId id="2228" r:id="rId70"/>
    <p:sldId id="2223" r:id="rId71"/>
    <p:sldId id="2230" r:id="rId72"/>
    <p:sldId id="2363" r:id="rId73"/>
    <p:sldId id="2362" r:id="rId74"/>
    <p:sldId id="2317" r:id="rId75"/>
    <p:sldId id="2234" r:id="rId76"/>
    <p:sldId id="2235" r:id="rId77"/>
    <p:sldId id="2132" r:id="rId78"/>
    <p:sldId id="2163" r:id="rId79"/>
    <p:sldId id="3700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6"/>
    <p:restoredTop sz="90884"/>
  </p:normalViewPr>
  <p:slideViewPr>
    <p:cSldViewPr snapToGrid="0" snapToObjects="1">
      <p:cViewPr varScale="1">
        <p:scale>
          <a:sx n="116" d="100"/>
          <a:sy n="116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W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62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w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2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2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w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232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30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81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1/31/24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6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1/31/24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28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 /w/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24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678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59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72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3814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07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589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1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3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663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65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21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24207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4648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9786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45317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01549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05726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842DA-BB28-4805-2E4D-E4C7C2BE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472" y="3722559"/>
            <a:ext cx="2985055" cy="25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8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87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84868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43372-99F8-3686-431E-BA66A62A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1C1BA-A392-FECD-3212-A5CC8719671C}"/>
              </a:ext>
            </a:extLst>
          </p:cNvPr>
          <p:cNvSpPr txBox="1"/>
          <p:nvPr/>
        </p:nvSpPr>
        <p:spPr>
          <a:xfrm>
            <a:off x="3180104" y="44727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4478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2A07B94C-DDD0-822C-8051-34B4DD26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 /w/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C2A59E-C8C3-364A-F35A-A9157BB71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87" y="960120"/>
            <a:ext cx="3395066" cy="39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1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AE3DAE6-8C50-83F5-4C37-F336A81F0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83" b="28898"/>
          <a:stretch/>
        </p:blipFill>
        <p:spPr>
          <a:xfrm>
            <a:off x="32982" y="887104"/>
            <a:ext cx="9111018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3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F0DAD57-0D17-5A52-9A23-7141DA300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61" y="2726355"/>
            <a:ext cx="2421919" cy="211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23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A5F85A8-437D-17F1-579B-83EA4C55C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93" b="27238"/>
          <a:stretch/>
        </p:blipFill>
        <p:spPr>
          <a:xfrm>
            <a:off x="0" y="928048"/>
            <a:ext cx="9144000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0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web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wag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wept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47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swam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28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w /w/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842DA-BB28-4805-2E4D-E4C7C2BE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472" y="3722559"/>
            <a:ext cx="2985055" cy="252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4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3246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32" y="2252011"/>
            <a:ext cx="31042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904" y="2252011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8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9569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43372-99F8-3686-431E-BA66A62A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1C1BA-A392-FECD-3212-A5CC8719671C}"/>
              </a:ext>
            </a:extLst>
          </p:cNvPr>
          <p:cNvSpPr txBox="1"/>
          <p:nvPr/>
        </p:nvSpPr>
        <p:spPr>
          <a:xfrm>
            <a:off x="3180104" y="447279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1655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A5F85A8-437D-17F1-579B-83EA4C55CB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93" b="27238"/>
          <a:stretch/>
        </p:blipFill>
        <p:spPr>
          <a:xfrm>
            <a:off x="0" y="928048"/>
            <a:ext cx="9144000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18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wet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swim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72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twig got wet.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Brad swim fast?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Ken and Ben are twins.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Hog in the Mud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 is a hog.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hog is a big pig.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sun is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Wes’ skin is hot.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sits in the mud in his pen.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 is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mud drip, drip, drips from his skin.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“Ahh!,” said Wes.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is glad he gets to sit in the mud.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5380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52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702</Words>
  <Application>Microsoft Macintosh PowerPoint</Application>
  <PresentationFormat>On-screen Show (4:3)</PresentationFormat>
  <Paragraphs>152</Paragraphs>
  <Slides>81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40</cp:revision>
  <dcterms:created xsi:type="dcterms:W3CDTF">2022-06-06T14:24:31Z</dcterms:created>
  <dcterms:modified xsi:type="dcterms:W3CDTF">2024-01-31T17:28:53Z</dcterms:modified>
</cp:coreProperties>
</file>