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6" r:id="rId2"/>
  </p:sldMasterIdLst>
  <p:notesMasterIdLst>
    <p:notesMasterId r:id="rId133"/>
  </p:notesMasterIdLst>
  <p:sldIdLst>
    <p:sldId id="2247" r:id="rId3"/>
    <p:sldId id="2199" r:id="rId4"/>
    <p:sldId id="3049" r:id="rId5"/>
    <p:sldId id="2248" r:id="rId6"/>
    <p:sldId id="2240" r:id="rId7"/>
    <p:sldId id="2238" r:id="rId8"/>
    <p:sldId id="2241" r:id="rId9"/>
    <p:sldId id="2198" r:id="rId10"/>
    <p:sldId id="3897" r:id="rId11"/>
    <p:sldId id="3898" r:id="rId12"/>
    <p:sldId id="3899" r:id="rId13"/>
    <p:sldId id="3900" r:id="rId14"/>
    <p:sldId id="3901" r:id="rId15"/>
    <p:sldId id="3902" r:id="rId16"/>
    <p:sldId id="3903" r:id="rId17"/>
    <p:sldId id="3904" r:id="rId18"/>
    <p:sldId id="3905" r:id="rId19"/>
    <p:sldId id="3906" r:id="rId20"/>
    <p:sldId id="3907" r:id="rId21"/>
    <p:sldId id="3908" r:id="rId22"/>
    <p:sldId id="3909" r:id="rId23"/>
    <p:sldId id="3910" r:id="rId24"/>
    <p:sldId id="3911" r:id="rId25"/>
    <p:sldId id="3912" r:id="rId26"/>
    <p:sldId id="3913" r:id="rId27"/>
    <p:sldId id="3914" r:id="rId28"/>
    <p:sldId id="3915" r:id="rId29"/>
    <p:sldId id="3916" r:id="rId30"/>
    <p:sldId id="3917" r:id="rId31"/>
    <p:sldId id="3918" r:id="rId32"/>
    <p:sldId id="3919" r:id="rId33"/>
    <p:sldId id="3920" r:id="rId34"/>
    <p:sldId id="2242" r:id="rId35"/>
    <p:sldId id="2200" r:id="rId36"/>
    <p:sldId id="2201" r:id="rId37"/>
    <p:sldId id="2243" r:id="rId38"/>
    <p:sldId id="2202" r:id="rId39"/>
    <p:sldId id="2244" r:id="rId40"/>
    <p:sldId id="2203" r:id="rId41"/>
    <p:sldId id="3943" r:id="rId42"/>
    <p:sldId id="2561" r:id="rId43"/>
    <p:sldId id="2581" r:id="rId44"/>
    <p:sldId id="2582" r:id="rId45"/>
    <p:sldId id="2563" r:id="rId46"/>
    <p:sldId id="2564" r:id="rId47"/>
    <p:sldId id="2565" r:id="rId48"/>
    <p:sldId id="2566" r:id="rId49"/>
    <p:sldId id="2567" r:id="rId50"/>
    <p:sldId id="2568" r:id="rId51"/>
    <p:sldId id="2569" r:id="rId52"/>
    <p:sldId id="2570" r:id="rId53"/>
    <p:sldId id="2571" r:id="rId54"/>
    <p:sldId id="2572" r:id="rId55"/>
    <p:sldId id="2573" r:id="rId56"/>
    <p:sldId id="2574" r:id="rId57"/>
    <p:sldId id="2575" r:id="rId58"/>
    <p:sldId id="2576" r:id="rId59"/>
    <p:sldId id="2577" r:id="rId60"/>
    <p:sldId id="2578" r:id="rId61"/>
    <p:sldId id="3944" r:id="rId62"/>
    <p:sldId id="3353" r:id="rId63"/>
    <p:sldId id="3073" r:id="rId64"/>
    <p:sldId id="3074" r:id="rId65"/>
    <p:sldId id="3075" r:id="rId66"/>
    <p:sldId id="2213" r:id="rId67"/>
    <p:sldId id="2214" r:id="rId68"/>
    <p:sldId id="2245" r:id="rId69"/>
    <p:sldId id="2216" r:id="rId70"/>
    <p:sldId id="2250" r:id="rId71"/>
    <p:sldId id="2217" r:id="rId72"/>
    <p:sldId id="368" r:id="rId73"/>
    <p:sldId id="3945" r:id="rId74"/>
    <p:sldId id="3922" r:id="rId75"/>
    <p:sldId id="3923" r:id="rId76"/>
    <p:sldId id="3924" r:id="rId77"/>
    <p:sldId id="3925" r:id="rId78"/>
    <p:sldId id="3926" r:id="rId79"/>
    <p:sldId id="3927" r:id="rId80"/>
    <p:sldId id="3949" r:id="rId81"/>
    <p:sldId id="3929" r:id="rId82"/>
    <p:sldId id="3930" r:id="rId83"/>
    <p:sldId id="3948" r:id="rId84"/>
    <p:sldId id="3932" r:id="rId85"/>
    <p:sldId id="3933" r:id="rId86"/>
    <p:sldId id="3934" r:id="rId87"/>
    <p:sldId id="3935" r:id="rId88"/>
    <p:sldId id="3936" r:id="rId89"/>
    <p:sldId id="3947" r:id="rId90"/>
    <p:sldId id="3938" r:id="rId91"/>
    <p:sldId id="3939" r:id="rId92"/>
    <p:sldId id="3940" r:id="rId93"/>
    <p:sldId id="3946" r:id="rId94"/>
    <p:sldId id="2323" r:id="rId95"/>
    <p:sldId id="2221" r:id="rId96"/>
    <p:sldId id="2222" r:id="rId97"/>
    <p:sldId id="2224" r:id="rId98"/>
    <p:sldId id="2226" r:id="rId99"/>
    <p:sldId id="2227" r:id="rId100"/>
    <p:sldId id="2138" r:id="rId101"/>
    <p:sldId id="2101" r:id="rId102"/>
    <p:sldId id="2104" r:id="rId103"/>
    <p:sldId id="562" r:id="rId104"/>
    <p:sldId id="791" r:id="rId105"/>
    <p:sldId id="794" r:id="rId106"/>
    <p:sldId id="797" r:id="rId107"/>
    <p:sldId id="3942" r:id="rId108"/>
    <p:sldId id="2114" r:id="rId109"/>
    <p:sldId id="2116" r:id="rId110"/>
    <p:sldId id="2115" r:id="rId111"/>
    <p:sldId id="800" r:id="rId112"/>
    <p:sldId id="2109" r:id="rId113"/>
    <p:sldId id="2111" r:id="rId114"/>
    <p:sldId id="806" r:id="rId115"/>
    <p:sldId id="809" r:id="rId116"/>
    <p:sldId id="812" r:id="rId117"/>
    <p:sldId id="815" r:id="rId118"/>
    <p:sldId id="803" r:id="rId119"/>
    <p:sldId id="2228" r:id="rId120"/>
    <p:sldId id="2223" r:id="rId121"/>
    <p:sldId id="2230" r:id="rId122"/>
    <p:sldId id="2409" r:id="rId123"/>
    <p:sldId id="2410" r:id="rId124"/>
    <p:sldId id="2411" r:id="rId125"/>
    <p:sldId id="2234" r:id="rId126"/>
    <p:sldId id="2235" r:id="rId127"/>
    <p:sldId id="2151" r:id="rId128"/>
    <p:sldId id="2152" r:id="rId129"/>
    <p:sldId id="3950" r:id="rId130"/>
    <p:sldId id="2225" r:id="rId131"/>
    <p:sldId id="2236" r:id="rId13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E2CF035-AA50-DC94-688B-9377E818EE49}" name="Contesse,Valentina A" initials="CA" userId="S::valufgator@ufl.edu::66806d4e-fd53-4162-bb2b-dfd5f9123657" providerId="AD"/>
  <p188:author id="{E71CE4EF-5F63-C309-1C8F-AD9BED01D6EA}" name="Alyssa Ricke" initials="AR" userId="S::alychickq22@ufl.edu::36f174c9-250d-4433-864f-f7349753d04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F6FA9"/>
    <a:srgbClr val="E15436"/>
    <a:srgbClr val="2C629F"/>
    <a:srgbClr val="25B0A7"/>
    <a:srgbClr val="AE382B"/>
    <a:srgbClr val="252B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699"/>
    <p:restoredTop sz="78844"/>
  </p:normalViewPr>
  <p:slideViewPr>
    <p:cSldViewPr snapToGrid="0" snapToObjects="1">
      <p:cViewPr varScale="1">
        <p:scale>
          <a:sx n="99" d="100"/>
          <a:sy n="99" d="100"/>
        </p:scale>
        <p:origin x="266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5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63" Type="http://schemas.openxmlformats.org/officeDocument/2006/relationships/slide" Target="slides/slide61.xml"/><Relationship Id="rId84" Type="http://schemas.openxmlformats.org/officeDocument/2006/relationships/slide" Target="slides/slide82.xml"/><Relationship Id="rId138" Type="http://schemas.microsoft.com/office/2018/10/relationships/authors" Target="authors.xml"/><Relationship Id="rId16" Type="http://schemas.openxmlformats.org/officeDocument/2006/relationships/slide" Target="slides/slide14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23" Type="http://schemas.openxmlformats.org/officeDocument/2006/relationships/slide" Target="slides/slide121.xml"/><Relationship Id="rId128" Type="http://schemas.openxmlformats.org/officeDocument/2006/relationships/slide" Target="slides/slide126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113" Type="http://schemas.openxmlformats.org/officeDocument/2006/relationships/slide" Target="slides/slide111.xml"/><Relationship Id="rId118" Type="http://schemas.openxmlformats.org/officeDocument/2006/relationships/slide" Target="slides/slide116.xml"/><Relationship Id="rId134" Type="http://schemas.openxmlformats.org/officeDocument/2006/relationships/presProps" Target="presProps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slide" Target="slides/slide101.xml"/><Relationship Id="rId108" Type="http://schemas.openxmlformats.org/officeDocument/2006/relationships/slide" Target="slides/slide106.xml"/><Relationship Id="rId124" Type="http://schemas.openxmlformats.org/officeDocument/2006/relationships/slide" Target="slides/slide122.xml"/><Relationship Id="rId129" Type="http://schemas.openxmlformats.org/officeDocument/2006/relationships/slide" Target="slides/slide127.xml"/><Relationship Id="rId54" Type="http://schemas.openxmlformats.org/officeDocument/2006/relationships/slide" Target="slides/slide52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49" Type="http://schemas.openxmlformats.org/officeDocument/2006/relationships/slide" Target="slides/slide47.xml"/><Relationship Id="rId114" Type="http://schemas.openxmlformats.org/officeDocument/2006/relationships/slide" Target="slides/slide112.xml"/><Relationship Id="rId119" Type="http://schemas.openxmlformats.org/officeDocument/2006/relationships/slide" Target="slides/slide117.xml"/><Relationship Id="rId44" Type="http://schemas.openxmlformats.org/officeDocument/2006/relationships/slide" Target="slides/slide42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130" Type="http://schemas.openxmlformats.org/officeDocument/2006/relationships/slide" Target="slides/slide128.xml"/><Relationship Id="rId135" Type="http://schemas.openxmlformats.org/officeDocument/2006/relationships/viewProps" Target="viewProps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120" Type="http://schemas.openxmlformats.org/officeDocument/2006/relationships/slide" Target="slides/slide118.xml"/><Relationship Id="rId125" Type="http://schemas.openxmlformats.org/officeDocument/2006/relationships/slide" Target="slides/slide123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slide" Target="slides/slide113.xml"/><Relationship Id="rId131" Type="http://schemas.openxmlformats.org/officeDocument/2006/relationships/slide" Target="slides/slide129.xml"/><Relationship Id="rId136" Type="http://schemas.openxmlformats.org/officeDocument/2006/relationships/theme" Target="theme/theme1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26" Type="http://schemas.openxmlformats.org/officeDocument/2006/relationships/slide" Target="slides/slide124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slide" Target="slides/slide119.xml"/><Relationship Id="rId3" Type="http://schemas.openxmlformats.org/officeDocument/2006/relationships/slide" Target="slides/slide1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Relationship Id="rId116" Type="http://schemas.openxmlformats.org/officeDocument/2006/relationships/slide" Target="slides/slide114.xml"/><Relationship Id="rId137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62" Type="http://schemas.openxmlformats.org/officeDocument/2006/relationships/slide" Target="slides/slide60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111" Type="http://schemas.openxmlformats.org/officeDocument/2006/relationships/slide" Target="slides/slide109.xml"/><Relationship Id="rId132" Type="http://schemas.openxmlformats.org/officeDocument/2006/relationships/slide" Target="slides/slide130.xml"/><Relationship Id="rId15" Type="http://schemas.openxmlformats.org/officeDocument/2006/relationships/slide" Target="slides/slide13.xml"/><Relationship Id="rId36" Type="http://schemas.openxmlformats.org/officeDocument/2006/relationships/slide" Target="slides/slide34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27" Type="http://schemas.openxmlformats.org/officeDocument/2006/relationships/slide" Target="slides/slide12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52" Type="http://schemas.openxmlformats.org/officeDocument/2006/relationships/slide" Target="slides/slide50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slide" Target="slides/slide120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26" Type="http://schemas.openxmlformats.org/officeDocument/2006/relationships/slide" Target="slides/slide24.xml"/><Relationship Id="rId47" Type="http://schemas.openxmlformats.org/officeDocument/2006/relationships/slide" Target="slides/slide45.xml"/><Relationship Id="rId68" Type="http://schemas.openxmlformats.org/officeDocument/2006/relationships/slide" Target="slides/slide66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3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2DBB2B-03B0-BA4D-8766-8EF49B89551B}" type="datetimeFigureOut">
              <a:rPr lang="en-US" smtClean="0"/>
              <a:t>12/14/23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FB05D2-5D65-874B-87C6-2AEC7FA940C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36616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ufliteracy.org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64763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DF6DE2-9954-7347-964E-BA9B438BA1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29481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DF6DE2-9954-7347-964E-BA9B438BA1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00622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DF6DE2-9954-7347-964E-BA9B438BA1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17902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DF6DE2-9954-7347-964E-BA9B438BA1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20203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DF6DE2-9954-7347-964E-BA9B438BA1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19290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DF6DE2-9954-7347-964E-BA9B438BA1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46851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A6AD36-4AF6-4461-B05D-03557165FF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26668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Handwriting paper for letter formation practice. Use as needed. </a:t>
            </a:r>
          </a:p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letter formation.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074AC-762B-9746-B87C-BF70D76B6A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052856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5 for words to spell.</a:t>
            </a:r>
          </a:p>
          <a:p>
            <a:r>
              <a:rPr lang="en-US" dirty="0"/>
              <a:t>Handwriting paper to model spelling.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590807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5 for words to spell.</a:t>
            </a:r>
          </a:p>
          <a:p>
            <a:r>
              <a:rPr lang="en-US" dirty="0"/>
              <a:t>Handwriting paper for guided spelling practice.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41856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See </a:t>
            </a:r>
            <a:r>
              <a:rPr lang="en-US" i="1" dirty="0"/>
              <a:t>UFLI Foundations</a:t>
            </a:r>
            <a:r>
              <a:rPr lang="en-US" i="0" dirty="0"/>
              <a:t> lesson plan Step 1 for phonemic awareness activity.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87413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5 for recommended teacher language and activities to review the new concept.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815816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A6AD36-4AF6-4461-B05D-03557165FF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917339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2505293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DF6DE2-9954-7347-964E-BA9B438BA1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294815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DF6DE2-9954-7347-964E-BA9B438BA1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006228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DF6DE2-9954-7347-964E-BA9B438BA1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179024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DF6DE2-9954-7347-964E-BA9B438BA1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436498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DF6DE2-9954-7347-964E-BA9B438BA1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192903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DF6DE2-9954-7347-964E-BA9B438BA1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468510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A6AD36-4AF6-4461-B05D-03557165FF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95590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2 for student phoneme responses.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372577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6 for word work activity. </a:t>
            </a:r>
          </a:p>
          <a:p>
            <a:r>
              <a:rPr lang="en-US" i="0" dirty="0"/>
              <a:t>Visit </a:t>
            </a:r>
            <a:r>
              <a:rPr lang="en-US" i="0" dirty="0" err="1"/>
              <a:t>ufliteracy.org</a:t>
            </a:r>
            <a:r>
              <a:rPr lang="en-US" i="0" dirty="0"/>
              <a:t> to access the Word Work Mat apps.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95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024947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7 for irregular word activities.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each word may be used in editing mode. Cover the heart and square icons then reveal them one at a time during instruction. 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97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126020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reviewing irregular words.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98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939026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Lessons 1-45</a:t>
            </a:r>
          </a:p>
          <a:p>
            <a:endParaRPr lang="en-US" dirty="0"/>
          </a:p>
          <a:p>
            <a:r>
              <a:rPr lang="en-US" dirty="0"/>
              <a:t>The digraph TH has not been introduced yet.</a:t>
            </a:r>
          </a:p>
          <a:p>
            <a:r>
              <a:rPr lang="en-US" dirty="0"/>
              <a:t>E represents the</a:t>
            </a:r>
            <a:r>
              <a:rPr lang="en-US" b="0" dirty="0"/>
              <a:t> /</a:t>
            </a:r>
            <a:r>
              <a:rPr lang="en-US" b="0" dirty="0" err="1"/>
              <a:t>ŭ</a:t>
            </a:r>
            <a:r>
              <a:rPr lang="en-US" b="0" dirty="0"/>
              <a:t>/ or /</a:t>
            </a:r>
            <a:r>
              <a:rPr lang="en-US" sz="18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ə</a:t>
            </a:r>
            <a:r>
              <a:rPr lang="en-US" sz="18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 </a:t>
            </a:r>
            <a:r>
              <a:rPr lang="en-US" b="0" dirty="0"/>
              <a:t>sound depending on stress.</a:t>
            </a:r>
          </a:p>
          <a:p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b="0" dirty="0"/>
          </a:p>
          <a:p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286887961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Lessons 3-65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*Temporarily irregular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 /</a:t>
            </a:r>
            <a:r>
              <a:rPr lang="en-US" dirty="0" err="1"/>
              <a:t>ī</a:t>
            </a:r>
            <a:r>
              <a:rPr lang="en-US" dirty="0"/>
              <a:t>/ has not been introduced yet.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369F00-BCEC-4AC3-8676-50B50AB78CE9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100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5332560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Lesson 7+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 as a word can be pronounced /</a:t>
            </a:r>
            <a:r>
              <a:rPr lang="en-US" dirty="0" err="1"/>
              <a:t>ā</a:t>
            </a:r>
            <a:r>
              <a:rPr lang="en-US" dirty="0"/>
              <a:t>/ or /</a:t>
            </a:r>
            <a:r>
              <a:rPr lang="en-US" dirty="0" err="1"/>
              <a:t>ŭ</a:t>
            </a:r>
            <a:r>
              <a:rPr lang="en-US" dirty="0"/>
              <a:t>/.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369F00-BCEC-4AC3-8676-50B50AB78CE9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101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1812238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900" dirty="0"/>
              <a:t>Lesson 13+</a:t>
            </a:r>
          </a:p>
          <a:p>
            <a:endParaRPr lang="en-US" sz="1900" dirty="0"/>
          </a:p>
          <a:p>
            <a:r>
              <a:rPr lang="en-US" sz="1900" dirty="0"/>
              <a:t>AI </a:t>
            </a:r>
            <a:r>
              <a:rPr lang="en-US" sz="2000" dirty="0"/>
              <a:t>represents</a:t>
            </a:r>
            <a:r>
              <a:rPr lang="en-US" sz="1900" dirty="0"/>
              <a:t> the /</a:t>
            </a:r>
            <a:r>
              <a:rPr lang="en-US" sz="1900" dirty="0" err="1"/>
              <a:t>ĕ</a:t>
            </a:r>
            <a:r>
              <a:rPr lang="en-US" sz="1900" dirty="0"/>
              <a:t>/ sound.</a:t>
            </a:r>
          </a:p>
          <a:p>
            <a:endParaRPr lang="en-US" sz="19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i="0" dirty="0"/>
              <a:t>The white rectangle under the word may be used in editing mode. Cover the heart and square icons then reveal them one at a time during instruction. </a:t>
            </a:r>
            <a:endParaRPr lang="en-US" sz="2000" b="0" dirty="0"/>
          </a:p>
          <a:p>
            <a:endParaRPr lang="en-US" sz="1900" dirty="0"/>
          </a:p>
        </p:txBody>
      </p:sp>
    </p:spTree>
    <p:extLst>
      <p:ext uri="{BB962C8B-B14F-4D97-AF65-F5344CB8AC3E}">
        <p14:creationId xmlns:p14="http://schemas.microsoft.com/office/powerpoint/2010/main" val="217958229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 15+</a:t>
            </a:r>
          </a:p>
          <a:p>
            <a:endParaRPr lang="en-US" dirty="0"/>
          </a:p>
          <a:p>
            <a:r>
              <a:rPr lang="en-US" dirty="0"/>
              <a:t>O represents the /</a:t>
            </a:r>
            <a:r>
              <a:rPr lang="en-US" b="0" dirty="0" err="1"/>
              <a:t>ū</a:t>
            </a:r>
            <a:r>
              <a:rPr lang="en-US" b="0" dirty="0"/>
              <a:t>/</a:t>
            </a:r>
            <a:r>
              <a:rPr lang="en-US" b="1" dirty="0"/>
              <a:t> </a:t>
            </a:r>
            <a:r>
              <a:rPr lang="en-US" b="0" dirty="0"/>
              <a:t>sound.</a:t>
            </a:r>
          </a:p>
          <a:p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585690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 15+</a:t>
            </a:r>
          </a:p>
          <a:p>
            <a:endParaRPr lang="en-US" dirty="0"/>
          </a:p>
          <a:p>
            <a:r>
              <a:rPr lang="en-US" dirty="0"/>
              <a:t>O represents the /</a:t>
            </a:r>
            <a:r>
              <a:rPr lang="en-US" b="0" dirty="0" err="1"/>
              <a:t>ū</a:t>
            </a:r>
            <a:r>
              <a:rPr lang="en-US" b="0" dirty="0"/>
              <a:t>/</a:t>
            </a:r>
            <a:r>
              <a:rPr lang="en-US" b="1" dirty="0"/>
              <a:t> </a:t>
            </a:r>
            <a:r>
              <a:rPr lang="en-US" b="0" dirty="0"/>
              <a:t>sound.</a:t>
            </a:r>
          </a:p>
          <a:p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540929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 17+</a:t>
            </a:r>
          </a:p>
          <a:p>
            <a:endParaRPr lang="en-US" dirty="0"/>
          </a:p>
          <a:p>
            <a:r>
              <a:rPr lang="en-US" dirty="0"/>
              <a:t>O represents the /</a:t>
            </a:r>
            <a:r>
              <a:rPr lang="en-US" dirty="0" err="1"/>
              <a:t>ŭ</a:t>
            </a:r>
            <a:r>
              <a:rPr lang="en-US" dirty="0"/>
              <a:t>/ sound.</a:t>
            </a:r>
          </a:p>
          <a:p>
            <a:r>
              <a:rPr lang="en-US" dirty="0"/>
              <a:t>F represents the /v/ sound.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21796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3 for auditory drill activity.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129675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Lessons 19-84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*Temporarily irregular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EE /</a:t>
            </a:r>
            <a:r>
              <a:rPr lang="en-US" dirty="0" err="1"/>
              <a:t>ē</a:t>
            </a:r>
            <a:r>
              <a:rPr lang="en-US" dirty="0"/>
              <a:t>/ has not been introduced yet.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369F00-BCEC-4AC3-8676-50B50AB78CE9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106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6993646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Lessons 23-65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*Temporarily irregular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 /</a:t>
            </a:r>
            <a:r>
              <a:rPr lang="en-US" dirty="0" err="1"/>
              <a:t>ē</a:t>
            </a:r>
            <a:r>
              <a:rPr lang="en-US" dirty="0"/>
              <a:t>/ has not been introduced yet.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369F00-BCEC-4AC3-8676-50B50AB78CE9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107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1275993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Lessons 23-65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*Temporarily irregular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 /</a:t>
            </a:r>
            <a:r>
              <a:rPr lang="en-US" dirty="0" err="1"/>
              <a:t>ē</a:t>
            </a:r>
            <a:r>
              <a:rPr lang="en-US" dirty="0"/>
              <a:t>/ has not been introduced yet.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369F00-BCEC-4AC3-8676-50B50AB78CE9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108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3733544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Lessons 23-65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*Temporarily irregular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 /</a:t>
            </a:r>
            <a:r>
              <a:rPr lang="en-US" dirty="0" err="1"/>
              <a:t>ē</a:t>
            </a:r>
            <a:r>
              <a:rPr lang="en-US" dirty="0"/>
              <a:t>/ has not been introduced yet.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369F00-BCEC-4AC3-8676-50B50AB78CE9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109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928379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612">
              <a:defRPr/>
            </a:pPr>
            <a:r>
              <a:rPr lang="en-US" dirty="0"/>
              <a:t>Lesson 25+</a:t>
            </a:r>
          </a:p>
          <a:p>
            <a:pPr defTabSz="966612"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 represents the /</a:t>
            </a:r>
            <a:r>
              <a:rPr lang="en-US" dirty="0" err="1"/>
              <a:t>ŭ</a:t>
            </a:r>
            <a:r>
              <a:rPr lang="en-US" dirty="0"/>
              <a:t>/ sound.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defTabSz="966612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912807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Lessons 26-88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*Temporarily irregular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OO /oo/ has not been introduced yet.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369F00-BCEC-4AC3-8676-50B50AB78C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162809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Lessons 26-88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*Temporarily irregular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OO /oo/ has not been introduced yet.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369F00-BCEC-4AC3-8676-50B50AB78C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516333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Lessons 27-76</a:t>
            </a:r>
          </a:p>
          <a:p>
            <a:endParaRPr lang="en-US" dirty="0"/>
          </a:p>
          <a:p>
            <a:r>
              <a:rPr lang="en-US" dirty="0"/>
              <a:t>AR /ar/ has not been introduced yet.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final E is silent but does not follow the long vowel </a:t>
            </a:r>
            <a:r>
              <a:rPr lang="en-US" dirty="0" err="1"/>
              <a:t>VCe</a:t>
            </a:r>
            <a:r>
              <a:rPr lang="en-US" dirty="0"/>
              <a:t> pattern.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192721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r>
              <a:rPr lang="en-US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Lesson 29+</a:t>
            </a:r>
          </a:p>
          <a:p>
            <a:pPr rtl="0" fontAlgn="base"/>
            <a:endParaRPr lang="en-US" sz="18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base"/>
            <a:r>
              <a:rPr lang="en-US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</a:t>
            </a:r>
            <a:r>
              <a:rPr lang="en-US" dirty="0"/>
              <a:t>represents</a:t>
            </a:r>
            <a:r>
              <a:rPr lang="en-US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/</a:t>
            </a:r>
            <a:r>
              <a:rPr lang="en-US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ŭ</a:t>
            </a:r>
            <a:r>
              <a:rPr lang="en-US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 sound.</a:t>
            </a:r>
            <a:r>
              <a:rPr lang="en-US" sz="18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 /z/ has already been introduced. 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rtl="0" fontAlgn="base"/>
            <a:endParaRPr lang="en-US" sz="18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460544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Lessons 31-114</a:t>
            </a:r>
          </a:p>
          <a:p>
            <a:r>
              <a:rPr lang="en-US" dirty="0"/>
              <a:t>*Temporarily irregular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OU /</a:t>
            </a:r>
            <a:r>
              <a:rPr lang="en-US" dirty="0" err="1"/>
              <a:t>ū</a:t>
            </a:r>
            <a:r>
              <a:rPr lang="en-US" dirty="0"/>
              <a:t>/ has not been introduced yet.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14229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No slides needed for auditory drill.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749217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Lessons 33-49</a:t>
            </a:r>
          </a:p>
          <a:p>
            <a:endParaRPr lang="en-US" dirty="0"/>
          </a:p>
          <a:p>
            <a:r>
              <a:rPr lang="en-US" dirty="0"/>
              <a:t>WH /w/ has not been introduced yet.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 represents the /</a:t>
            </a:r>
            <a:r>
              <a:rPr lang="en-US" dirty="0" err="1"/>
              <a:t>ŭ</a:t>
            </a:r>
            <a:r>
              <a:rPr lang="en-US" dirty="0"/>
              <a:t>/ sound or the /</a:t>
            </a:r>
            <a:r>
              <a:rPr lang="en-US" dirty="0" err="1"/>
              <a:t>ŏ</a:t>
            </a:r>
            <a:r>
              <a:rPr lang="en-US" dirty="0"/>
              <a:t>/ sound, depending on dialect.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912318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612">
              <a:defRPr/>
            </a:pPr>
            <a:r>
              <a:rPr lang="en-US" dirty="0"/>
              <a:t>Lessons 33-61</a:t>
            </a:r>
          </a:p>
          <a:p>
            <a:pPr defTabSz="966612">
              <a:defRPr/>
            </a:pPr>
            <a:r>
              <a:rPr lang="en-US" dirty="0"/>
              <a:t>*Temporarily irregular</a:t>
            </a:r>
          </a:p>
          <a:p>
            <a:pPr defTabSz="966612">
              <a:defRPr/>
            </a:pPr>
            <a:endParaRPr lang="en-US" dirty="0"/>
          </a:p>
          <a:p>
            <a:pPr marL="0" marR="0" lvl="0" indent="0" algn="l" defTabSz="9666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final E is silent but does not follow the long vowel </a:t>
            </a:r>
            <a:r>
              <a:rPr lang="en-US" dirty="0" err="1"/>
              <a:t>VCe</a:t>
            </a:r>
            <a:r>
              <a:rPr lang="en-US" dirty="0"/>
              <a:t> pattern. </a:t>
            </a:r>
          </a:p>
          <a:p>
            <a:pPr defTabSz="966612">
              <a:defRPr/>
            </a:pPr>
            <a:r>
              <a:rPr lang="en-US" dirty="0"/>
              <a:t>The silent E is there because English words can not end with the letter V.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279864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Handwriting paper for irregular word spelling practice. Use as needed. </a:t>
            </a:r>
          </a:p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reviewing irregular words.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118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822957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8 for connected text activities.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120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447905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8 for sentences to write.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124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200225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</a:t>
            </a:r>
            <a:r>
              <a:rPr lang="en-US" i="1" dirty="0"/>
              <a:t>UFLI Foundations </a:t>
            </a:r>
            <a:r>
              <a:rPr lang="en-US" i="0" dirty="0"/>
              <a:t>decodable text is provided here. </a:t>
            </a: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decodable text guide for additional </a:t>
            </a:r>
            <a:r>
              <a:rPr lang="en-US" i="0"/>
              <a:t>text options.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125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8389562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8438289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2968855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78436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4 for blending drill word chain and grid. </a:t>
            </a:r>
          </a:p>
          <a:p>
            <a:r>
              <a:rPr lang="en-US" i="0" dirty="0"/>
              <a:t>Visit </a:t>
            </a:r>
            <a:r>
              <a:rPr lang="en-US" i="0" dirty="0" err="1"/>
              <a:t>ufliteracy.org</a:t>
            </a:r>
            <a:r>
              <a:rPr lang="en-US" i="0" dirty="0"/>
              <a:t> to access the Blending Board app.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20876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5 for recommended teacher language and activities to introduce the new concept. 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7044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A6AD36-4AF6-4461-B05D-03557165FF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91733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921631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12/14/23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60868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squ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EA9F29-680B-FDF7-9D67-80B79047E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12/14/23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9E727A-3B5F-5C9C-BC3B-F3D69A9AE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601BF9-2CBD-3ACA-A38D-4631041C9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3A3DC1-C346-050C-57B0-71B7B4A203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78B93A-7FD5-375C-DF26-8B528D16EEC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694775" y="6345444"/>
            <a:ext cx="34336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9787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nor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2CD2AF-2D46-C947-B29A-40A80EE79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12/14/23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7367F0-7D00-CFCC-2FC5-A555753EF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29F062-9342-A1BD-342A-0C0E58951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EA588C-9DC8-220A-19CC-519DF3186D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7E23C5-8E25-EA00-FEB1-564BEE52EE8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1645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12/14/23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23465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12/14/23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01179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12/14/23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4409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12/14/23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90251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ew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39E604-6A08-1816-597D-0FE0E24FA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12/14/23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DF94B8-0136-267C-E303-DA682C5B8B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914F7C-9A70-995E-2EE1-4BA50E707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BCA8B4E-EA88-8946-729D-27C2FDC8DE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61617" y="112541"/>
            <a:ext cx="2620762" cy="2820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9891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_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905FE3-04FD-A215-32C3-948721EB02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682A-6A4C-49B5-868D-7260A2C15604}" type="datetimeFigureOut">
              <a:rPr lang="en-US" smtClean="0"/>
              <a:pPr/>
              <a:t>12/14/23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B3AFF5-E1B6-D26F-0D3D-074C782C4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05DE54-3282-EE4C-3752-F4D2D50E1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CE1B1-4751-4057-BEBB-A535099F4E4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D63468-B6A7-5A43-B845-AA81A3A6A1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9C04C5D-871E-ADEC-53D7-9DA9F9A6A85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7768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12/14/23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2424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12/14/23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4185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12/14/23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56060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12/14/23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7213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12/14/23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3846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12/14/23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3844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12/14/23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0999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12/14/23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38763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12/14/23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4690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12/14/23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36833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12/14/23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73997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12/14/23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84937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_slidesh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FBFA2E-2C7E-B24B-5A1F-6C8E106FD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12/14/23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04AB0A-683E-598E-DFB1-83C266B15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3A0AB0-4D66-462D-3BAB-34FB14ABB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8D3C08-D752-B70E-E19F-AA224C33E7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B0AE0F-2064-8114-03F5-6807F761EC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8629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12/14/23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745634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rapheme plac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99EF16-56B5-1649-F5CD-13679B102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12/14/23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0AEFEE-EF90-0E3F-EC7B-EDB5A0384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642E29-E8B4-5D87-27AB-669EEAC75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EE577F-6433-E44B-58E8-54EA2F88E6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787AA01-1ABE-44D3-1084-0861B08C9104}"/>
              </a:ext>
            </a:extLst>
          </p:cNvPr>
          <p:cNvSpPr/>
          <p:nvPr userDrawn="1"/>
        </p:nvSpPr>
        <p:spPr>
          <a:xfrm>
            <a:off x="3569480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118A61A-CC23-689E-638A-3209DADB7A2E}"/>
              </a:ext>
            </a:extLst>
          </p:cNvPr>
          <p:cNvSpPr/>
          <p:nvPr userDrawn="1"/>
        </p:nvSpPr>
        <p:spPr>
          <a:xfrm>
            <a:off x="6030811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9550B0D-B596-6412-53D3-21AA2CE31D43}"/>
              </a:ext>
            </a:extLst>
          </p:cNvPr>
          <p:cNvSpPr/>
          <p:nvPr userDrawn="1"/>
        </p:nvSpPr>
        <p:spPr>
          <a:xfrm>
            <a:off x="1144010" y="4668556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F9BE56-7EEF-9E8F-9D8B-EEC719DC98EF}"/>
              </a:ext>
            </a:extLst>
          </p:cNvPr>
          <p:cNvSpPr txBox="1"/>
          <p:nvPr userDrawn="1"/>
        </p:nvSpPr>
        <p:spPr>
          <a:xfrm>
            <a:off x="1486733" y="4770053"/>
            <a:ext cx="1319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beginning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E7D877-E495-775F-96D8-DFD037ECC522}"/>
              </a:ext>
            </a:extLst>
          </p:cNvPr>
          <p:cNvSpPr txBox="1"/>
          <p:nvPr userDrawn="1"/>
        </p:nvSpPr>
        <p:spPr>
          <a:xfrm>
            <a:off x="4090938" y="4770053"/>
            <a:ext cx="962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middle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B5843F-EA74-38CC-DD4C-9357DC16C2A3}"/>
              </a:ext>
            </a:extLst>
          </p:cNvPr>
          <p:cNvSpPr txBox="1"/>
          <p:nvPr userDrawn="1"/>
        </p:nvSpPr>
        <p:spPr>
          <a:xfrm>
            <a:off x="6715775" y="4781626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end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FDC2A01-7E68-F82C-516A-8B87DA245FD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71889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_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905FE3-04FD-A215-32C3-948721EB02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682A-6A4C-49B5-868D-7260A2C15604}" type="datetimeFigureOut">
              <a:rPr lang="en-US" smtClean="0"/>
              <a:pPr/>
              <a:t>12/14/23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B3AFF5-E1B6-D26F-0D3D-074C782C4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05DE54-3282-EE4C-3752-F4D2D50E1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CE1B1-4751-4057-BEBB-A535099F4E4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D63468-B6A7-5A43-B845-AA81A3A6A1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9C04C5D-871E-ADEC-53D7-9DA9F9A6A85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7381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12/14/23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94775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12/14/23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28954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12/14/23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50088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12/14/23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4901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eme plac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99EF16-56B5-1649-F5CD-13679B102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12/14/23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0AEFEE-EF90-0E3F-EC7B-EDB5A0384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642E29-E8B4-5D87-27AB-669EEAC75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EE577F-6433-E44B-58E8-54EA2F88E6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787AA01-1ABE-44D3-1084-0861B08C9104}"/>
              </a:ext>
            </a:extLst>
          </p:cNvPr>
          <p:cNvSpPr/>
          <p:nvPr userDrawn="1"/>
        </p:nvSpPr>
        <p:spPr>
          <a:xfrm>
            <a:off x="3569480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118A61A-CC23-689E-638A-3209DADB7A2E}"/>
              </a:ext>
            </a:extLst>
          </p:cNvPr>
          <p:cNvSpPr/>
          <p:nvPr userDrawn="1"/>
        </p:nvSpPr>
        <p:spPr>
          <a:xfrm>
            <a:off x="6030811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9550B0D-B596-6412-53D3-21AA2CE31D43}"/>
              </a:ext>
            </a:extLst>
          </p:cNvPr>
          <p:cNvSpPr/>
          <p:nvPr userDrawn="1"/>
        </p:nvSpPr>
        <p:spPr>
          <a:xfrm>
            <a:off x="1144010" y="4668556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F9BE56-7EEF-9E8F-9D8B-EEC719DC98EF}"/>
              </a:ext>
            </a:extLst>
          </p:cNvPr>
          <p:cNvSpPr txBox="1"/>
          <p:nvPr userDrawn="1"/>
        </p:nvSpPr>
        <p:spPr>
          <a:xfrm>
            <a:off x="1486733" y="4770053"/>
            <a:ext cx="1319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beginning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E7D877-E495-775F-96D8-DFD037ECC522}"/>
              </a:ext>
            </a:extLst>
          </p:cNvPr>
          <p:cNvSpPr txBox="1"/>
          <p:nvPr userDrawn="1"/>
        </p:nvSpPr>
        <p:spPr>
          <a:xfrm>
            <a:off x="4090938" y="4770053"/>
            <a:ext cx="962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middle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B5843F-EA74-38CC-DD4C-9357DC16C2A3}"/>
              </a:ext>
            </a:extLst>
          </p:cNvPr>
          <p:cNvSpPr txBox="1"/>
          <p:nvPr userDrawn="1"/>
        </p:nvSpPr>
        <p:spPr>
          <a:xfrm>
            <a:off x="6715775" y="4781626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end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FDC2A01-7E68-F82C-516A-8B87DA245FD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5893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slidesh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FBFA2E-2C7E-B24B-5A1F-6C8E106FD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12/14/23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04AB0A-683E-598E-DFB1-83C266B15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3A0AB0-4D66-462D-3BAB-34FB14ABB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8D3C08-D752-B70E-E19F-AA224C33E7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B0AE0F-2064-8114-03F5-6807F761EC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573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6293B-7FD6-2A49-801F-A90DF30EFDFD}" type="datetimeFigureOut">
              <a:rPr lang="en-US" smtClean="0"/>
              <a:t>12/14/23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3506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74" r:id="rId8"/>
    <p:sldLayoutId id="2147483672" r:id="rId9"/>
    <p:sldLayoutId id="2147483673" r:id="rId10"/>
    <p:sldLayoutId id="2147483675" r:id="rId11"/>
    <p:sldLayoutId id="2147483668" r:id="rId12"/>
    <p:sldLayoutId id="2147483669" r:id="rId13"/>
    <p:sldLayoutId id="2147483670" r:id="rId14"/>
    <p:sldLayoutId id="2147483671" r:id="rId15"/>
    <p:sldLayoutId id="2147483691" r:id="rId16"/>
    <p:sldLayoutId id="2147483692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AE03CC-0339-F44C-B3A5-5A854C8DC9B3}" type="datetimeFigureOut">
              <a:rPr lang="en-US" smtClean="0"/>
              <a:t>12/14/23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7738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  <p:sldLayoutId id="2147483690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1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1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1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1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1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1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1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1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1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1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1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1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1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1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1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1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1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ufliteracy.org/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9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9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9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9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0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0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9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0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0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9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0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39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9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9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9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0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0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9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0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0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0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0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9223614-1BDE-9CA2-E34A-8AB3F419A697}"/>
              </a:ext>
            </a:extLst>
          </p:cNvPr>
          <p:cNvSpPr txBox="1"/>
          <p:nvPr/>
        </p:nvSpPr>
        <p:spPr>
          <a:xfrm>
            <a:off x="0" y="3132060"/>
            <a:ext cx="9143999" cy="193852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54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41c</a:t>
            </a:r>
          </a:p>
          <a:p>
            <a:pPr algn="ctr"/>
            <a:r>
              <a:rPr lang="en-US" sz="54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Short Vowels Advanced 2</a:t>
            </a:r>
          </a:p>
        </p:txBody>
      </p:sp>
    </p:spTree>
    <p:extLst>
      <p:ext uri="{BB962C8B-B14F-4D97-AF65-F5344CB8AC3E}">
        <p14:creationId xmlns:p14="http://schemas.microsoft.com/office/powerpoint/2010/main" val="36503625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 err="1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i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77237491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Arial"/>
                <a:sym typeface="Arial"/>
              </a:rPr>
              <a:t>I</a:t>
            </a:r>
            <a:endParaRPr kumimoji="0" lang="en-US" sz="11500" b="0" i="0" u="none" strike="noStrike" kern="1200" cap="none" spc="3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9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4" name="Heart 3">
            <a:extLst>
              <a:ext uri="{FF2B5EF4-FFF2-40B4-BE49-F238E27FC236}">
                <a16:creationId xmlns:a16="http://schemas.microsoft.com/office/drawing/2014/main" id="{342DD39D-7E56-463D-A162-AE3FFD37B688}"/>
              </a:ext>
            </a:extLst>
          </p:cNvPr>
          <p:cNvSpPr/>
          <p:nvPr/>
        </p:nvSpPr>
        <p:spPr>
          <a:xfrm>
            <a:off x="4187283" y="4038198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59BE979-90C9-F1A5-7990-32D5C58EAF86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602343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Arial"/>
              </a:rPr>
              <a:t>a</a:t>
            </a:r>
            <a:endParaRPr kumimoji="0" lang="en-US" sz="11500" b="0" i="0" u="none" strike="noStrike" kern="1200" cap="none" spc="3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4" name="Heart 3">
            <a:extLst>
              <a:ext uri="{FF2B5EF4-FFF2-40B4-BE49-F238E27FC236}">
                <a16:creationId xmlns:a16="http://schemas.microsoft.com/office/drawing/2014/main" id="{05C32AB5-3E76-3EE2-2C45-BD9230175A32}"/>
              </a:ext>
            </a:extLst>
          </p:cNvPr>
          <p:cNvSpPr/>
          <p:nvPr/>
        </p:nvSpPr>
        <p:spPr>
          <a:xfrm>
            <a:off x="4187283" y="4038198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BB28A36-F2A2-8DC3-E4DE-7928FC92C255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709241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ctr"/>
            <a:r>
              <a:rPr lang="en-US" sz="11500" b="1" spc="300">
                <a:latin typeface="Century Gothic"/>
                <a:cs typeface="Calibri" panose="020F0502020204030204"/>
              </a:rPr>
              <a:t>said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BBA46DF-3069-4747-BFC8-F49FED69E089}"/>
              </a:ext>
            </a:extLst>
          </p:cNvPr>
          <p:cNvSpPr/>
          <p:nvPr/>
        </p:nvSpPr>
        <p:spPr>
          <a:xfrm>
            <a:off x="3163307" y="4052135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F2FAB7B-A37D-4CE4-B7CC-12E8D501595E}"/>
              </a:ext>
            </a:extLst>
          </p:cNvPr>
          <p:cNvSpPr/>
          <p:nvPr/>
        </p:nvSpPr>
        <p:spPr>
          <a:xfrm>
            <a:off x="5234107" y="4038198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F15F4FE-AB1E-914C-BBF7-198774FA47BD}"/>
              </a:ext>
            </a:extLst>
          </p:cNvPr>
          <p:cNvCxnSpPr>
            <a:cxnSpLocks/>
          </p:cNvCxnSpPr>
          <p:nvPr/>
        </p:nvCxnSpPr>
        <p:spPr>
          <a:xfrm>
            <a:off x="3896139" y="3879462"/>
            <a:ext cx="1090817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Heart 7">
            <a:extLst>
              <a:ext uri="{FF2B5EF4-FFF2-40B4-BE49-F238E27FC236}">
                <a16:creationId xmlns:a16="http://schemas.microsoft.com/office/drawing/2014/main" id="{0FF4EF89-3EEA-1211-3F18-69139856E991}"/>
              </a:ext>
            </a:extLst>
          </p:cNvPr>
          <p:cNvSpPr/>
          <p:nvPr/>
        </p:nvSpPr>
        <p:spPr>
          <a:xfrm>
            <a:off x="4056830" y="4042659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AEC3440-C198-6714-B4A5-80F1CE9EF175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045106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ctr"/>
            <a:r>
              <a:rPr lang="en-US" sz="11500" b="1" spc="300">
                <a:latin typeface="Century Gothic"/>
              </a:rPr>
              <a:t>to</a:t>
            </a:r>
            <a:endParaRPr lang="en-US" sz="11500" spc="3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44DEDE1-231B-4DFC-A6DB-F40CAA692D5B}"/>
              </a:ext>
            </a:extLst>
          </p:cNvPr>
          <p:cNvSpPr/>
          <p:nvPr/>
        </p:nvSpPr>
        <p:spPr>
          <a:xfrm>
            <a:off x="3752779" y="4167152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Heart 4">
            <a:extLst>
              <a:ext uri="{FF2B5EF4-FFF2-40B4-BE49-F238E27FC236}">
                <a16:creationId xmlns:a16="http://schemas.microsoft.com/office/drawing/2014/main" id="{6572CC22-C079-1441-9243-BAF4479FDB5E}"/>
              </a:ext>
            </a:extLst>
          </p:cNvPr>
          <p:cNvSpPr/>
          <p:nvPr/>
        </p:nvSpPr>
        <p:spPr>
          <a:xfrm>
            <a:off x="4500333" y="4144851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A47F217-E6BA-8C3C-0C82-A934C749E3D3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167778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ctr"/>
            <a:r>
              <a:rPr lang="en-US" sz="11500" b="1" spc="300">
                <a:latin typeface="Century Gothic"/>
              </a:rPr>
              <a:t>do</a:t>
            </a:r>
            <a:endParaRPr lang="en-US" sz="11500" spc="3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D2E1F12-F592-47FC-91A4-7963B7A00DCE}"/>
              </a:ext>
            </a:extLst>
          </p:cNvPr>
          <p:cNvSpPr/>
          <p:nvPr/>
        </p:nvSpPr>
        <p:spPr>
          <a:xfrm>
            <a:off x="3824665" y="4037757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Heart 4">
            <a:extLst>
              <a:ext uri="{FF2B5EF4-FFF2-40B4-BE49-F238E27FC236}">
                <a16:creationId xmlns:a16="http://schemas.microsoft.com/office/drawing/2014/main" id="{8600FD6D-EB74-8447-AFDF-0A12B1536C35}"/>
              </a:ext>
            </a:extLst>
          </p:cNvPr>
          <p:cNvSpPr/>
          <p:nvPr/>
        </p:nvSpPr>
        <p:spPr>
          <a:xfrm>
            <a:off x="4689176" y="4037757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4795FB3-4FA4-2470-82A2-1584B10C0CE0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39731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ctr"/>
            <a:r>
              <a:rPr lang="en-US" sz="11500" b="1" spc="300">
                <a:latin typeface="Century Gothic"/>
              </a:rPr>
              <a:t>of</a:t>
            </a:r>
          </a:p>
        </p:txBody>
      </p:sp>
      <p:sp>
        <p:nvSpPr>
          <p:cNvPr id="12" name="Heart 11">
            <a:extLst>
              <a:ext uri="{FF2B5EF4-FFF2-40B4-BE49-F238E27FC236}">
                <a16:creationId xmlns:a16="http://schemas.microsoft.com/office/drawing/2014/main" id="{BB925A6F-8B1A-1B48-818C-725B478D4A22}"/>
              </a:ext>
            </a:extLst>
          </p:cNvPr>
          <p:cNvSpPr/>
          <p:nvPr/>
        </p:nvSpPr>
        <p:spPr>
          <a:xfrm>
            <a:off x="4734234" y="4130475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Heart 5">
            <a:extLst>
              <a:ext uri="{FF2B5EF4-FFF2-40B4-BE49-F238E27FC236}">
                <a16:creationId xmlns:a16="http://schemas.microsoft.com/office/drawing/2014/main" id="{1DEEBC48-848F-6740-A047-B8A513FDC9C7}"/>
              </a:ext>
            </a:extLst>
          </p:cNvPr>
          <p:cNvSpPr/>
          <p:nvPr/>
        </p:nvSpPr>
        <p:spPr>
          <a:xfrm>
            <a:off x="3894006" y="4126449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32E5440-9FAB-E565-B48B-E5542EDAC15B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22634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97422F3-832E-4C1F-AB33-4A8601EF437C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Arial"/>
              </a:rPr>
              <a:t>see</a:t>
            </a:r>
            <a:endParaRPr kumimoji="0" lang="en-US" sz="11500" b="0" i="0" u="none" strike="noStrike" kern="1200" cap="none" spc="30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35F0AA7-1395-4608-92A4-664BA558A331}"/>
              </a:ext>
            </a:extLst>
          </p:cNvPr>
          <p:cNvSpPr/>
          <p:nvPr/>
        </p:nvSpPr>
        <p:spPr>
          <a:xfrm>
            <a:off x="3241036" y="4035968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9" name="Heart 8">
            <a:extLst>
              <a:ext uri="{FF2B5EF4-FFF2-40B4-BE49-F238E27FC236}">
                <a16:creationId xmlns:a16="http://schemas.microsoft.com/office/drawing/2014/main" id="{426E2103-5C35-4232-B74E-81B846071131}"/>
              </a:ext>
            </a:extLst>
          </p:cNvPr>
          <p:cNvSpPr/>
          <p:nvPr/>
        </p:nvSpPr>
        <p:spPr>
          <a:xfrm>
            <a:off x="4572000" y="4040429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BA2D2B1-0CF0-5D65-40EA-2A8BD844328D}"/>
              </a:ext>
            </a:extLst>
          </p:cNvPr>
          <p:cNvCxnSpPr>
            <a:cxnSpLocks/>
          </p:cNvCxnSpPr>
          <p:nvPr/>
        </p:nvCxnSpPr>
        <p:spPr>
          <a:xfrm>
            <a:off x="4139027" y="3865175"/>
            <a:ext cx="1533111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EC8AD339-B1CE-F4B2-2E2F-D338D63D6D48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167228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eart 7">
            <a:extLst>
              <a:ext uri="{FF2B5EF4-FFF2-40B4-BE49-F238E27FC236}">
                <a16:creationId xmlns:a16="http://schemas.microsoft.com/office/drawing/2014/main" id="{A0B2C526-B49F-49EB-840A-A64E5BB42D5C}"/>
              </a:ext>
            </a:extLst>
          </p:cNvPr>
          <p:cNvSpPr/>
          <p:nvPr/>
        </p:nvSpPr>
        <p:spPr>
          <a:xfrm>
            <a:off x="4606472" y="4099728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97422F3-832E-4C1F-AB33-4A8601EF437C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Arial"/>
              </a:rPr>
              <a:t>he</a:t>
            </a:r>
            <a:endParaRPr kumimoji="0" lang="en-US" sz="11500" b="0" i="0" u="none" strike="noStrike" kern="1200" cap="none" spc="30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AC20F89-DA2A-44F0-BD59-7B4B83D659A8}"/>
              </a:ext>
            </a:extLst>
          </p:cNvPr>
          <p:cNvSpPr/>
          <p:nvPr/>
        </p:nvSpPr>
        <p:spPr>
          <a:xfrm>
            <a:off x="3752778" y="4095267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8C1170C-4E9B-EA81-9B4C-9CBCE1BB5FE0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354412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eart 7">
            <a:extLst>
              <a:ext uri="{FF2B5EF4-FFF2-40B4-BE49-F238E27FC236}">
                <a16:creationId xmlns:a16="http://schemas.microsoft.com/office/drawing/2014/main" id="{A0B2C526-B49F-49EB-840A-A64E5BB42D5C}"/>
              </a:ext>
            </a:extLst>
          </p:cNvPr>
          <p:cNvSpPr/>
          <p:nvPr/>
        </p:nvSpPr>
        <p:spPr>
          <a:xfrm>
            <a:off x="4606472" y="4099728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97422F3-832E-4C1F-AB33-4A8601EF437C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Arial"/>
              </a:rPr>
              <a:t>be</a:t>
            </a:r>
            <a:endParaRPr kumimoji="0" lang="en-US" sz="11500" b="0" i="0" u="none" strike="noStrike" kern="1200" cap="none" spc="30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AC20F89-DA2A-44F0-BD59-7B4B83D659A8}"/>
              </a:ext>
            </a:extLst>
          </p:cNvPr>
          <p:cNvSpPr/>
          <p:nvPr/>
        </p:nvSpPr>
        <p:spPr>
          <a:xfrm>
            <a:off x="3752778" y="4095267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319138A-5351-93C4-7F3D-8251CC66B7CB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301242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eart 7">
            <a:extLst>
              <a:ext uri="{FF2B5EF4-FFF2-40B4-BE49-F238E27FC236}">
                <a16:creationId xmlns:a16="http://schemas.microsoft.com/office/drawing/2014/main" id="{A0B2C526-B49F-49EB-840A-A64E5BB42D5C}"/>
              </a:ext>
            </a:extLst>
          </p:cNvPr>
          <p:cNvSpPr/>
          <p:nvPr/>
        </p:nvSpPr>
        <p:spPr>
          <a:xfrm>
            <a:off x="4606472" y="4099728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97422F3-832E-4C1F-AB33-4A8601EF437C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Arial"/>
              </a:rPr>
              <a:t>me</a:t>
            </a:r>
            <a:endParaRPr kumimoji="0" lang="en-US" sz="11500" b="0" i="0" u="none" strike="noStrike" kern="1200" cap="none" spc="30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AC20F89-DA2A-44F0-BD59-7B4B83D659A8}"/>
              </a:ext>
            </a:extLst>
          </p:cNvPr>
          <p:cNvSpPr/>
          <p:nvPr/>
        </p:nvSpPr>
        <p:spPr>
          <a:xfrm>
            <a:off x="3752778" y="4095267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D6C88A6-4758-DB38-261C-E0203D3AF8EA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5066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a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54154707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420DF26-60A0-47C0-A28D-34023D7B517F}"/>
              </a:ext>
            </a:extLst>
          </p:cNvPr>
          <p:cNvSpPr txBox="1"/>
          <p:nvPr/>
        </p:nvSpPr>
        <p:spPr>
          <a:xfrm>
            <a:off x="86265" y="2067284"/>
            <a:ext cx="9143999" cy="186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algn="ctr"/>
            <a:r>
              <a:rPr lang="en-US" sz="11500" b="1" spc="300">
                <a:latin typeface="Century Gothic"/>
              </a:rPr>
              <a:t>from</a:t>
            </a:r>
            <a:endParaRPr lang="en-US" sz="11500" b="1" spc="300">
              <a:latin typeface="Century Gothic" panose="020B0502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AF847E3-A911-4C0F-B6A2-9334BB260FA4}"/>
              </a:ext>
            </a:extLst>
          </p:cNvPr>
          <p:cNvSpPr/>
          <p:nvPr/>
        </p:nvSpPr>
        <p:spPr>
          <a:xfrm>
            <a:off x="2663443" y="4110684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2B7DD0B-9F9F-41C2-8101-D51AEEBBFAE6}"/>
              </a:ext>
            </a:extLst>
          </p:cNvPr>
          <p:cNvSpPr/>
          <p:nvPr/>
        </p:nvSpPr>
        <p:spPr>
          <a:xfrm>
            <a:off x="5304228" y="4115145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Heart 8">
            <a:extLst>
              <a:ext uri="{FF2B5EF4-FFF2-40B4-BE49-F238E27FC236}">
                <a16:creationId xmlns:a16="http://schemas.microsoft.com/office/drawing/2014/main" id="{F6F06049-7007-EE4C-91A4-E2DD6528B938}"/>
              </a:ext>
            </a:extLst>
          </p:cNvPr>
          <p:cNvSpPr/>
          <p:nvPr/>
        </p:nvSpPr>
        <p:spPr>
          <a:xfrm>
            <a:off x="4033226" y="4115145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D195C39-E346-F842-BBFC-7E1CEC48E802}"/>
              </a:ext>
            </a:extLst>
          </p:cNvPr>
          <p:cNvSpPr/>
          <p:nvPr/>
        </p:nvSpPr>
        <p:spPr>
          <a:xfrm>
            <a:off x="3355450" y="4110684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5C07B32-4DA6-A39D-3457-403D974577EA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023728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420DF26-60A0-47C0-A28D-34023D7B517F}"/>
              </a:ext>
            </a:extLst>
          </p:cNvPr>
          <p:cNvSpPr txBox="1"/>
          <p:nvPr/>
        </p:nvSpPr>
        <p:spPr>
          <a:xfrm>
            <a:off x="86265" y="2067284"/>
            <a:ext cx="9143999" cy="186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look</a:t>
            </a:r>
            <a:endParaRPr kumimoji="0" lang="en-US" sz="11500" b="1" i="0" u="none" strike="noStrike" kern="1200" cap="none" spc="30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E91D0E8-2569-44B0-94F1-B8361EB433F4}"/>
              </a:ext>
            </a:extLst>
          </p:cNvPr>
          <p:cNvSpPr/>
          <p:nvPr/>
        </p:nvSpPr>
        <p:spPr>
          <a:xfrm>
            <a:off x="5418840" y="4106223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Heart 16">
            <a:extLst>
              <a:ext uri="{FF2B5EF4-FFF2-40B4-BE49-F238E27FC236}">
                <a16:creationId xmlns:a16="http://schemas.microsoft.com/office/drawing/2014/main" id="{0A200D30-94DB-4370-BEBE-A884BC15DBC9}"/>
              </a:ext>
            </a:extLst>
          </p:cNvPr>
          <p:cNvSpPr/>
          <p:nvPr/>
        </p:nvSpPr>
        <p:spPr>
          <a:xfrm>
            <a:off x="4074734" y="4110684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2D0054C-5751-B903-DB1A-AD295292CC33}"/>
              </a:ext>
            </a:extLst>
          </p:cNvPr>
          <p:cNvCxnSpPr>
            <a:cxnSpLocks/>
          </p:cNvCxnSpPr>
          <p:nvPr/>
        </p:nvCxnSpPr>
        <p:spPr>
          <a:xfrm>
            <a:off x="3896139" y="3879462"/>
            <a:ext cx="1090817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E788EF6D-0577-FFC4-AFE0-2E5F1016203A}"/>
              </a:ext>
            </a:extLst>
          </p:cNvPr>
          <p:cNvSpPr/>
          <p:nvPr/>
        </p:nvSpPr>
        <p:spPr>
          <a:xfrm>
            <a:off x="2859982" y="4106223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44D47ED-3BCB-2B5F-63C5-3071F775B64C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373786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420DF26-60A0-47C0-A28D-34023D7B517F}"/>
              </a:ext>
            </a:extLst>
          </p:cNvPr>
          <p:cNvSpPr txBox="1"/>
          <p:nvPr/>
        </p:nvSpPr>
        <p:spPr>
          <a:xfrm>
            <a:off x="86265" y="2067284"/>
            <a:ext cx="9143999" cy="186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book</a:t>
            </a:r>
            <a:endParaRPr kumimoji="0" lang="en-US" sz="11500" b="1" i="0" u="none" strike="noStrike" kern="1200" cap="none" spc="30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E91D0E8-2569-44B0-94F1-B8361EB433F4}"/>
              </a:ext>
            </a:extLst>
          </p:cNvPr>
          <p:cNvSpPr/>
          <p:nvPr/>
        </p:nvSpPr>
        <p:spPr>
          <a:xfrm>
            <a:off x="5747002" y="4106223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Heart 16">
            <a:extLst>
              <a:ext uri="{FF2B5EF4-FFF2-40B4-BE49-F238E27FC236}">
                <a16:creationId xmlns:a16="http://schemas.microsoft.com/office/drawing/2014/main" id="{0A200D30-94DB-4370-BEBE-A884BC15DBC9}"/>
              </a:ext>
            </a:extLst>
          </p:cNvPr>
          <p:cNvSpPr/>
          <p:nvPr/>
        </p:nvSpPr>
        <p:spPr>
          <a:xfrm>
            <a:off x="4298846" y="4106223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A001EED-13AB-406B-942B-D035F2A69E38}"/>
              </a:ext>
            </a:extLst>
          </p:cNvPr>
          <p:cNvSpPr/>
          <p:nvPr/>
        </p:nvSpPr>
        <p:spPr>
          <a:xfrm>
            <a:off x="2929446" y="4106223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1402915-40B0-10ED-D728-30711E3BBA09}"/>
              </a:ext>
            </a:extLst>
          </p:cNvPr>
          <p:cNvCxnSpPr>
            <a:cxnSpLocks/>
          </p:cNvCxnSpPr>
          <p:nvPr/>
        </p:nvCxnSpPr>
        <p:spPr>
          <a:xfrm>
            <a:off x="3952164" y="3922594"/>
            <a:ext cx="1462799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2F64D3A8-FAD2-0056-0A5E-58457DBB99BA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377812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ctr"/>
            <a:r>
              <a:rPr lang="en-US" sz="11500" b="1" spc="300" dirty="0">
                <a:latin typeface="Century Gothic"/>
                <a:cs typeface="Calibri" panose="020F0502020204030204"/>
              </a:rPr>
              <a:t>are</a:t>
            </a:r>
            <a:endParaRPr lang="en-US" spc="300" dirty="0"/>
          </a:p>
        </p:txBody>
      </p:sp>
      <p:sp>
        <p:nvSpPr>
          <p:cNvPr id="5" name="Heart 4">
            <a:extLst>
              <a:ext uri="{FF2B5EF4-FFF2-40B4-BE49-F238E27FC236}">
                <a16:creationId xmlns:a16="http://schemas.microsoft.com/office/drawing/2014/main" id="{BC79065C-5A12-FE4E-B6E8-EE6C6AA7BF45}"/>
              </a:ext>
            </a:extLst>
          </p:cNvPr>
          <p:cNvSpPr/>
          <p:nvPr/>
        </p:nvSpPr>
        <p:spPr>
          <a:xfrm>
            <a:off x="4937654" y="4095267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Heart 8">
            <a:extLst>
              <a:ext uri="{FF2B5EF4-FFF2-40B4-BE49-F238E27FC236}">
                <a16:creationId xmlns:a16="http://schemas.microsoft.com/office/drawing/2014/main" id="{50D05797-1663-90D1-1C00-6B66092BE213}"/>
              </a:ext>
            </a:extLst>
          </p:cNvPr>
          <p:cNvSpPr/>
          <p:nvPr/>
        </p:nvSpPr>
        <p:spPr>
          <a:xfrm>
            <a:off x="3670196" y="4095267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4892721-E80F-20F8-9436-45C007C33D8D}"/>
              </a:ext>
            </a:extLst>
          </p:cNvPr>
          <p:cNvCxnSpPr>
            <a:cxnSpLocks/>
          </p:cNvCxnSpPr>
          <p:nvPr/>
        </p:nvCxnSpPr>
        <p:spPr>
          <a:xfrm>
            <a:off x="3471863" y="3911638"/>
            <a:ext cx="1314450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E8B605BA-F3FE-7819-9644-BEFF559BB834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445632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ctr"/>
            <a:r>
              <a:rPr lang="en-US" sz="11500" b="1" spc="300">
                <a:latin typeface="Century Gothic"/>
              </a:rPr>
              <a:t>was</a:t>
            </a:r>
            <a:endParaRPr lang="en-US" sz="11500" spc="3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90A9914-2266-428A-92BC-321B53E434A4}"/>
              </a:ext>
            </a:extLst>
          </p:cNvPr>
          <p:cNvSpPr/>
          <p:nvPr/>
        </p:nvSpPr>
        <p:spPr>
          <a:xfrm>
            <a:off x="3422099" y="4109644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Heart 7">
            <a:extLst>
              <a:ext uri="{FF2B5EF4-FFF2-40B4-BE49-F238E27FC236}">
                <a16:creationId xmlns:a16="http://schemas.microsoft.com/office/drawing/2014/main" id="{2BA453DB-7103-0F48-AE17-C4A4889BAFDC}"/>
              </a:ext>
            </a:extLst>
          </p:cNvPr>
          <p:cNvSpPr/>
          <p:nvPr/>
        </p:nvSpPr>
        <p:spPr>
          <a:xfrm>
            <a:off x="4312389" y="4114105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8CE48C6-5D9C-6E47-B73F-288873F3AC8D}"/>
              </a:ext>
            </a:extLst>
          </p:cNvPr>
          <p:cNvSpPr/>
          <p:nvPr/>
        </p:nvSpPr>
        <p:spPr>
          <a:xfrm>
            <a:off x="5332033" y="4109644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2AB0F90-1414-5EBE-8319-2843AE66EAC2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149732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ctr"/>
            <a:r>
              <a:rPr lang="en-US" sz="11500" b="1" spc="300">
                <a:latin typeface="Century Gothic"/>
              </a:rPr>
              <a:t>you</a:t>
            </a:r>
            <a:endParaRPr lang="en-US" sz="11500" spc="3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B85AE43-CACC-4A87-81BD-0A1F64658073}"/>
              </a:ext>
            </a:extLst>
          </p:cNvPr>
          <p:cNvSpPr/>
          <p:nvPr/>
        </p:nvSpPr>
        <p:spPr>
          <a:xfrm>
            <a:off x="3246194" y="4177203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Heart 4">
            <a:extLst>
              <a:ext uri="{FF2B5EF4-FFF2-40B4-BE49-F238E27FC236}">
                <a16:creationId xmlns:a16="http://schemas.microsoft.com/office/drawing/2014/main" id="{95206A7A-2581-7D4A-BB07-3C37A07F0F6D}"/>
              </a:ext>
            </a:extLst>
          </p:cNvPr>
          <p:cNvSpPr/>
          <p:nvPr/>
        </p:nvSpPr>
        <p:spPr>
          <a:xfrm>
            <a:off x="4594754" y="4154902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BBAF59B-D56F-6144-9FB5-119F452A6C05}"/>
              </a:ext>
            </a:extLst>
          </p:cNvPr>
          <p:cNvCxnSpPr>
            <a:cxnSpLocks/>
          </p:cNvCxnSpPr>
          <p:nvPr/>
        </p:nvCxnSpPr>
        <p:spPr>
          <a:xfrm>
            <a:off x="4253948" y="3866322"/>
            <a:ext cx="1451047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F0D4AC48-FED5-A50B-EED2-EA06855C9259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023678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ctr"/>
            <a:r>
              <a:rPr lang="en-US" sz="11500" b="1" spc="300">
                <a:latin typeface="Century Gothic"/>
                <a:cs typeface="Calibri" panose="020F0502020204030204"/>
              </a:rPr>
              <a:t>what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C455D8C-CB9A-48BD-9DC1-6F8F222AED89}"/>
              </a:ext>
            </a:extLst>
          </p:cNvPr>
          <p:cNvSpPr/>
          <p:nvPr/>
        </p:nvSpPr>
        <p:spPr>
          <a:xfrm>
            <a:off x="5864210" y="4124023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Heart 13">
            <a:extLst>
              <a:ext uri="{FF2B5EF4-FFF2-40B4-BE49-F238E27FC236}">
                <a16:creationId xmlns:a16="http://schemas.microsoft.com/office/drawing/2014/main" id="{A9B1ED3D-118A-D34B-8906-49F0CC90014B}"/>
              </a:ext>
            </a:extLst>
          </p:cNvPr>
          <p:cNvSpPr/>
          <p:nvPr/>
        </p:nvSpPr>
        <p:spPr>
          <a:xfrm>
            <a:off x="5019450" y="4097935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Heart 7">
            <a:extLst>
              <a:ext uri="{FF2B5EF4-FFF2-40B4-BE49-F238E27FC236}">
                <a16:creationId xmlns:a16="http://schemas.microsoft.com/office/drawing/2014/main" id="{7C2425A2-8F44-88A5-F061-BD62504D9BA6}"/>
              </a:ext>
            </a:extLst>
          </p:cNvPr>
          <p:cNvSpPr/>
          <p:nvPr/>
        </p:nvSpPr>
        <p:spPr>
          <a:xfrm>
            <a:off x="3498520" y="4128484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3F959A3-FF69-D516-8BAE-E97C91BBCA3E}"/>
              </a:ext>
            </a:extLst>
          </p:cNvPr>
          <p:cNvCxnSpPr>
            <a:cxnSpLocks/>
          </p:cNvCxnSpPr>
          <p:nvPr/>
        </p:nvCxnSpPr>
        <p:spPr>
          <a:xfrm>
            <a:off x="3151838" y="4031729"/>
            <a:ext cx="1462799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3BE6FB1F-C2D7-5FC2-D61C-5BF2DC0CA9EA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179239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420DF26-60A0-47C0-A28D-34023D7B517F}"/>
              </a:ext>
            </a:extLst>
          </p:cNvPr>
          <p:cNvSpPr txBox="1"/>
          <p:nvPr/>
        </p:nvSpPr>
        <p:spPr>
          <a:xfrm>
            <a:off x="86265" y="2067284"/>
            <a:ext cx="9143999" cy="186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algn="ctr"/>
            <a:r>
              <a:rPr lang="en-US" sz="11500" b="1" spc="300">
                <a:latin typeface="Century Gothic"/>
              </a:rPr>
              <a:t>have</a:t>
            </a:r>
            <a:endParaRPr lang="en-US" sz="11500" b="1" spc="300">
              <a:latin typeface="Century Gothic" panose="020B0502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7F2BE8B-6262-B946-AEBB-7899F40573EE}"/>
              </a:ext>
            </a:extLst>
          </p:cNvPr>
          <p:cNvSpPr/>
          <p:nvPr/>
        </p:nvSpPr>
        <p:spPr>
          <a:xfrm>
            <a:off x="2928668" y="4062051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581EC6D-F5CD-F74A-8195-9EB44A0F6AB5}"/>
              </a:ext>
            </a:extLst>
          </p:cNvPr>
          <p:cNvSpPr/>
          <p:nvPr/>
        </p:nvSpPr>
        <p:spPr>
          <a:xfrm>
            <a:off x="4760698" y="4062051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Heart 8">
            <a:extLst>
              <a:ext uri="{FF2B5EF4-FFF2-40B4-BE49-F238E27FC236}">
                <a16:creationId xmlns:a16="http://schemas.microsoft.com/office/drawing/2014/main" id="{D6015041-9546-D64A-9D29-33C7D87D18E0}"/>
              </a:ext>
            </a:extLst>
          </p:cNvPr>
          <p:cNvSpPr/>
          <p:nvPr/>
        </p:nvSpPr>
        <p:spPr>
          <a:xfrm>
            <a:off x="5625496" y="4062051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1E922AD-49D8-1343-937C-7A178557C9E5}"/>
              </a:ext>
            </a:extLst>
          </p:cNvPr>
          <p:cNvSpPr/>
          <p:nvPr/>
        </p:nvSpPr>
        <p:spPr>
          <a:xfrm>
            <a:off x="3793466" y="4062051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509EAC2-4536-8413-AD02-C69E1780E875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901044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8795208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63165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m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26394067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1130943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Can you get the crust?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2263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Stand next to the plants.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4187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Stan and Ben are the best at sprints. 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9904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4989851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3746980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3" name="Google Shape;288;p3">
            <a:extLst>
              <a:ext uri="{FF2B5EF4-FFF2-40B4-BE49-F238E27FC236}">
                <a16:creationId xmlns:a16="http://schemas.microsoft.com/office/drawing/2014/main" id="{FB026085-2D6C-BFF8-5D7A-765F8ACFEFB9}"/>
              </a:ext>
            </a:extLst>
          </p:cNvPr>
          <p:cNvSpPr txBox="1"/>
          <p:nvPr/>
        </p:nvSpPr>
        <p:spPr>
          <a:xfrm>
            <a:off x="0" y="365127"/>
            <a:ext cx="9144000" cy="932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409C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A Craft from Us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DD3AFC-CC3D-226A-DC1B-101B048B8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7" name="Google Shape;923;p56">
            <a:extLst>
              <a:ext uri="{FF2B5EF4-FFF2-40B4-BE49-F238E27FC236}">
                <a16:creationId xmlns:a16="http://schemas.microsoft.com/office/drawing/2014/main" id="{53A1068A-6518-8147-541A-DE138B9E1AAB}"/>
              </a:ext>
            </a:extLst>
          </p:cNvPr>
          <p:cNvSpPr txBox="1"/>
          <p:nvPr/>
        </p:nvSpPr>
        <p:spPr>
          <a:xfrm>
            <a:off x="663677" y="1519087"/>
            <a:ext cx="8192455" cy="361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Brent and Clint must get Mom a gift.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kids went to Gram’s Craft Stand.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Brent helps Clint cut ten red dots.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669325503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DD3AFC-CC3D-226A-DC1B-101B048B8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7" name="Google Shape;923;p56">
            <a:extLst>
              <a:ext uri="{FF2B5EF4-FFF2-40B4-BE49-F238E27FC236}">
                <a16:creationId xmlns:a16="http://schemas.microsoft.com/office/drawing/2014/main" id="{53A1068A-6518-8147-541A-DE138B9E1AAB}"/>
              </a:ext>
            </a:extLst>
          </p:cNvPr>
          <p:cNvSpPr txBox="1"/>
          <p:nvPr/>
        </p:nvSpPr>
        <p:spPr>
          <a:xfrm>
            <a:off x="817143" y="469222"/>
            <a:ext cx="7751123" cy="361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Next, Clint helps Brent stamp six red spots.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gift Brent and Clint craft is a crest.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kids set the crest in a box.</a:t>
            </a:r>
          </a:p>
        </p:txBody>
      </p:sp>
    </p:spTree>
    <p:extLst>
      <p:ext uri="{BB962C8B-B14F-4D97-AF65-F5344CB8AC3E}">
        <p14:creationId xmlns:p14="http://schemas.microsoft.com/office/powerpoint/2010/main" val="52995115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DD3AFC-CC3D-226A-DC1B-101B048B8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7" name="Google Shape;923;p56">
            <a:extLst>
              <a:ext uri="{FF2B5EF4-FFF2-40B4-BE49-F238E27FC236}">
                <a16:creationId xmlns:a16="http://schemas.microsoft.com/office/drawing/2014/main" id="{53A1068A-6518-8147-541A-DE138B9E1AAB}"/>
              </a:ext>
            </a:extLst>
          </p:cNvPr>
          <p:cNvSpPr txBox="1"/>
          <p:nvPr/>
        </p:nvSpPr>
        <p:spPr>
          <a:xfrm>
            <a:off x="817143" y="469222"/>
            <a:ext cx="7751123" cy="361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crest Brent and Clint craft is grand.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“Yes!” said Mom, “This is the best gift. You are the best kids.”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756783431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79827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s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59525145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40;p67">
            <a:extLst>
              <a:ext uri="{FF2B5EF4-FFF2-40B4-BE49-F238E27FC236}">
                <a16:creationId xmlns:a16="http://schemas.microsoft.com/office/drawing/2014/main" id="{C074E753-6D3D-6A1E-58B1-8F4D19F52894}"/>
              </a:ext>
            </a:extLst>
          </p:cNvPr>
          <p:cNvSpPr txBox="1"/>
          <p:nvPr/>
        </p:nvSpPr>
        <p:spPr>
          <a:xfrm>
            <a:off x="553913" y="3429000"/>
            <a:ext cx="803617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Insert brief reinforcement activity and/or transition to next part of reading block.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467930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t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762632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p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428559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f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159881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n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400716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d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135401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c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272611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4"/>
            <a:extLst>
              <a:ext uri="{FF2B5EF4-FFF2-40B4-BE49-F238E27FC236}">
                <a16:creationId xmlns:a16="http://schemas.microsoft.com/office/drawing/2014/main" id="{E415BF13-DE52-C26B-E6D6-EC2B1AD86881}"/>
              </a:ext>
            </a:extLst>
          </p:cNvPr>
          <p:cNvSpPr/>
          <p:nvPr/>
        </p:nvSpPr>
        <p:spPr>
          <a:xfrm>
            <a:off x="5153891" y="4384964"/>
            <a:ext cx="1704109" cy="3117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916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g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739003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b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777144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k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299182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h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570817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r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44859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l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302179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w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157625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j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273615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y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004591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x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738742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2454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 err="1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qu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643053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v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1316217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z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0604784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683261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645142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103049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444420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257772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949378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07786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D571399-AB89-8F63-767C-066045B9215B}"/>
              </a:ext>
            </a:extLst>
          </p:cNvPr>
          <p:cNvSpPr txBox="1"/>
          <p:nvPr/>
        </p:nvSpPr>
        <p:spPr>
          <a:xfrm>
            <a:off x="0" y="2933280"/>
            <a:ext cx="9144000" cy="165504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41c</a:t>
            </a:r>
          </a:p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Short Vowels Advanced 2</a:t>
            </a:r>
          </a:p>
        </p:txBody>
      </p:sp>
    </p:spTree>
    <p:extLst>
      <p:ext uri="{BB962C8B-B14F-4D97-AF65-F5344CB8AC3E}">
        <p14:creationId xmlns:p14="http://schemas.microsoft.com/office/powerpoint/2010/main" val="376364250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578A470-65B4-8248-13FD-B6B8CE070B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683" y="786875"/>
            <a:ext cx="1829920" cy="242909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1E45B55-1534-712A-8CFA-228A4E3F97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1709" y="3642029"/>
            <a:ext cx="1829920" cy="242909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09FCB8E-4513-5BC4-EFD5-8B0770F84F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040" y="786874"/>
            <a:ext cx="1829920" cy="242909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7E4A0F2-933B-7AD9-81BF-45BB1B1719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1397" y="786874"/>
            <a:ext cx="1829920" cy="242909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6F0218A-7E0E-13BB-7884-F64CD7C906F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2373" y="3642029"/>
            <a:ext cx="1829920" cy="242909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2996815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21">
            <a:extLst>
              <a:ext uri="{FF2B5EF4-FFF2-40B4-BE49-F238E27FC236}">
                <a16:creationId xmlns:a16="http://schemas.microsoft.com/office/drawing/2014/main" id="{101043FE-F0F8-1A83-C632-B217BB9212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1608" y="1546066"/>
            <a:ext cx="5980784" cy="221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494F3E2-D13E-B90A-7BDC-553D784B430D}"/>
              </a:ext>
            </a:extLst>
          </p:cNvPr>
          <p:cNvSpPr/>
          <p:nvPr/>
        </p:nvSpPr>
        <p:spPr>
          <a:xfrm>
            <a:off x="2605471" y="3755738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44915CE-FD74-8E10-549D-E2A2D02107F6}"/>
              </a:ext>
            </a:extLst>
          </p:cNvPr>
          <p:cNvSpPr/>
          <p:nvPr/>
        </p:nvSpPr>
        <p:spPr>
          <a:xfrm>
            <a:off x="3233610" y="3755738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283B015-9ECF-3038-4664-A17E8DE3979A}"/>
              </a:ext>
            </a:extLst>
          </p:cNvPr>
          <p:cNvSpPr/>
          <p:nvPr/>
        </p:nvSpPr>
        <p:spPr>
          <a:xfrm>
            <a:off x="4260777" y="3755738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3687A2C-0864-7F65-7440-A485C367243A}"/>
              </a:ext>
            </a:extLst>
          </p:cNvPr>
          <p:cNvSpPr/>
          <p:nvPr/>
        </p:nvSpPr>
        <p:spPr>
          <a:xfrm>
            <a:off x="5320763" y="3755737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7DC044C-9EB2-0D35-79D5-50D145B75A48}"/>
              </a:ext>
            </a:extLst>
          </p:cNvPr>
          <p:cNvSpPr/>
          <p:nvPr/>
        </p:nvSpPr>
        <p:spPr>
          <a:xfrm>
            <a:off x="6097520" y="3755736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1906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8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21">
            <a:extLst>
              <a:ext uri="{FF2B5EF4-FFF2-40B4-BE49-F238E27FC236}">
                <a16:creationId xmlns:a16="http://schemas.microsoft.com/office/drawing/2014/main" id="{101043FE-F0F8-1A83-C632-B217BB9212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1608" y="1546066"/>
            <a:ext cx="5980784" cy="221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494F3E2-D13E-B90A-7BDC-553D784B430D}"/>
              </a:ext>
            </a:extLst>
          </p:cNvPr>
          <p:cNvSpPr/>
          <p:nvPr/>
        </p:nvSpPr>
        <p:spPr>
          <a:xfrm>
            <a:off x="2118696" y="3755735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44915CE-FD74-8E10-549D-E2A2D02107F6}"/>
              </a:ext>
            </a:extLst>
          </p:cNvPr>
          <p:cNvSpPr/>
          <p:nvPr/>
        </p:nvSpPr>
        <p:spPr>
          <a:xfrm>
            <a:off x="3233610" y="3755738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283B015-9ECF-3038-4664-A17E8DE3979A}"/>
              </a:ext>
            </a:extLst>
          </p:cNvPr>
          <p:cNvSpPr/>
          <p:nvPr/>
        </p:nvSpPr>
        <p:spPr>
          <a:xfrm>
            <a:off x="4511297" y="3755738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3687A2C-0864-7F65-7440-A485C367243A}"/>
              </a:ext>
            </a:extLst>
          </p:cNvPr>
          <p:cNvSpPr/>
          <p:nvPr/>
        </p:nvSpPr>
        <p:spPr>
          <a:xfrm>
            <a:off x="5814957" y="3718502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7DC044C-9EB2-0D35-79D5-50D145B75A48}"/>
              </a:ext>
            </a:extLst>
          </p:cNvPr>
          <p:cNvSpPr/>
          <p:nvPr/>
        </p:nvSpPr>
        <p:spPr>
          <a:xfrm>
            <a:off x="6766131" y="3731029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8729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8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21">
            <a:extLst>
              <a:ext uri="{FF2B5EF4-FFF2-40B4-BE49-F238E27FC236}">
                <a16:creationId xmlns:a16="http://schemas.microsoft.com/office/drawing/2014/main" id="{101043FE-F0F8-1A83-C632-B217BB9212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1608" y="1546066"/>
            <a:ext cx="5980784" cy="221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494F3E2-D13E-B90A-7BDC-553D784B430D}"/>
              </a:ext>
            </a:extLst>
          </p:cNvPr>
          <p:cNvSpPr/>
          <p:nvPr/>
        </p:nvSpPr>
        <p:spPr>
          <a:xfrm>
            <a:off x="2780835" y="3755738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44915CE-FD74-8E10-549D-E2A2D02107F6}"/>
              </a:ext>
            </a:extLst>
          </p:cNvPr>
          <p:cNvSpPr/>
          <p:nvPr/>
        </p:nvSpPr>
        <p:spPr>
          <a:xfrm>
            <a:off x="3897488" y="3755738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283B015-9ECF-3038-4664-A17E8DE3979A}"/>
              </a:ext>
            </a:extLst>
          </p:cNvPr>
          <p:cNvSpPr/>
          <p:nvPr/>
        </p:nvSpPr>
        <p:spPr>
          <a:xfrm>
            <a:off x="4862025" y="3755738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3687A2C-0864-7F65-7440-A485C367243A}"/>
              </a:ext>
            </a:extLst>
          </p:cNvPr>
          <p:cNvSpPr/>
          <p:nvPr/>
        </p:nvSpPr>
        <p:spPr>
          <a:xfrm>
            <a:off x="5433497" y="3755737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7DC044C-9EB2-0D35-79D5-50D145B75A48}"/>
              </a:ext>
            </a:extLst>
          </p:cNvPr>
          <p:cNvSpPr/>
          <p:nvPr/>
        </p:nvSpPr>
        <p:spPr>
          <a:xfrm>
            <a:off x="6059942" y="3755736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1227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8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8" y="1226771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F8370F-7479-A63B-2A2F-C5B60CA916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0110" y="3903155"/>
            <a:ext cx="2082012" cy="2343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548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splat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scrap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812412-8FDF-0350-BD46-DA80EC0DC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8517" y="33412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216566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ask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812412-8FDF-0350-BD46-DA80EC0DC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2156" y="3429000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1030826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71EDC8C-16F9-49B5-A3AB-AC2B60EA43F0}"/>
              </a:ext>
            </a:extLst>
          </p:cNvPr>
          <p:cNvSpPr/>
          <p:nvPr/>
        </p:nvSpPr>
        <p:spPr>
          <a:xfrm>
            <a:off x="1319683" y="1110516"/>
            <a:ext cx="2199477" cy="1728075"/>
          </a:xfrm>
          <a:prstGeom prst="rect">
            <a:avLst/>
          </a:prstGeom>
          <a:solidFill>
            <a:srgbClr val="C2D4E5"/>
          </a:solidFill>
          <a:ln>
            <a:solidFill>
              <a:srgbClr val="457E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am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303362F-607D-4CE2-AB3B-FF3953136C26}"/>
              </a:ext>
            </a:extLst>
          </p:cNvPr>
          <p:cNvSpPr/>
          <p:nvPr/>
        </p:nvSpPr>
        <p:spPr>
          <a:xfrm>
            <a:off x="1319683" y="3878647"/>
            <a:ext cx="2199477" cy="1728075"/>
          </a:xfrm>
          <a:prstGeom prst="rect">
            <a:avLst/>
          </a:prstGeom>
          <a:solidFill>
            <a:srgbClr val="C2D4E5"/>
          </a:solidFill>
          <a:ln>
            <a:solidFill>
              <a:srgbClr val="457E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</a:t>
            </a:r>
          </a:p>
        </p:txBody>
      </p:sp>
      <p:sp>
        <p:nvSpPr>
          <p:cNvPr id="4" name="TextBox 21">
            <a:extLst>
              <a:ext uri="{FF2B5EF4-FFF2-40B4-BE49-F238E27FC236}">
                <a16:creationId xmlns:a16="http://schemas.microsoft.com/office/drawing/2014/main" id="{AB147248-DB79-82D0-348F-928322B06D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60944" y="1251278"/>
            <a:ext cx="36950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stamp</a:t>
            </a:r>
          </a:p>
        </p:txBody>
      </p:sp>
      <p:sp>
        <p:nvSpPr>
          <p:cNvPr id="6" name="TextBox 21">
            <a:extLst>
              <a:ext uri="{FF2B5EF4-FFF2-40B4-BE49-F238E27FC236}">
                <a16:creationId xmlns:a16="http://schemas.microsoft.com/office/drawing/2014/main" id="{41E799EF-B1A7-1852-ED1B-4475E96B29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4241" y="4019409"/>
            <a:ext cx="3288431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stand</a:t>
            </a:r>
          </a:p>
        </p:txBody>
      </p:sp>
    </p:spTree>
    <p:extLst>
      <p:ext uri="{BB962C8B-B14F-4D97-AF65-F5344CB8AC3E}">
        <p14:creationId xmlns:p14="http://schemas.microsoft.com/office/powerpoint/2010/main" val="4198038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8" y="1226771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F9B57B-87C0-4B21-D6E1-E700D0520D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5183" y="3903155"/>
            <a:ext cx="2633633" cy="2641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870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swift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crisp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812412-8FDF-0350-BD46-DA80EC0DC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8517" y="33412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4130539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358801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0815" y="50114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00176" y="50114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2BBE0E-3B96-EEE0-2730-95DF3446B8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0814" y="33614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4264743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8" y="1226771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AD5FF8-BD11-40F2-FDEC-337186DB2F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0087" y="3652501"/>
            <a:ext cx="2963826" cy="295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831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frost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0" y="501146"/>
            <a:ext cx="3617041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stomp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812412-8FDF-0350-BD46-DA80EC0DC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8517" y="33412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980551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92BBE0E-3B96-EEE0-2730-95DF3446B8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0814" y="33614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</a:p>
        </p:txBody>
      </p:sp>
      <p:sp>
        <p:nvSpPr>
          <p:cNvPr id="5" name="TextBox 21">
            <a:extLst>
              <a:ext uri="{FF2B5EF4-FFF2-40B4-BE49-F238E27FC236}">
                <a16:creationId xmlns:a16="http://schemas.microsoft.com/office/drawing/2014/main" id="{D2553F91-4487-8BB1-8AA2-0963D1AC28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on</a:t>
            </a:r>
          </a:p>
        </p:txBody>
      </p:sp>
      <p:sp>
        <p:nvSpPr>
          <p:cNvPr id="6" name="TextBox 21">
            <a:extLst>
              <a:ext uri="{FF2B5EF4-FFF2-40B4-BE49-F238E27FC236}">
                <a16:creationId xmlns:a16="http://schemas.microsoft.com/office/drawing/2014/main" id="{77A17F76-2E27-38CB-CD21-BCB217CCD4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ox</a:t>
            </a:r>
          </a:p>
        </p:txBody>
      </p:sp>
    </p:spTree>
    <p:extLst>
      <p:ext uri="{BB962C8B-B14F-4D97-AF65-F5344CB8AC3E}">
        <p14:creationId xmlns:p14="http://schemas.microsoft.com/office/powerpoint/2010/main" val="3294415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8" y="1226771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88C7C0-B619-29DE-6059-CB805B2783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3260" y="3652501"/>
            <a:ext cx="1537480" cy="295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267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trust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552872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slump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812412-8FDF-0350-BD46-DA80EC0DC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8517" y="33412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</a:t>
            </a:r>
          </a:p>
        </p:txBody>
      </p:sp>
    </p:spTree>
    <p:extLst>
      <p:ext uri="{BB962C8B-B14F-4D97-AF65-F5344CB8AC3E}">
        <p14:creationId xmlns:p14="http://schemas.microsoft.com/office/powerpoint/2010/main" val="1230372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0815" y="50114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up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51757" y="501146"/>
            <a:ext cx="204005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2BBE0E-3B96-EEE0-2730-95DF3446B8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0814" y="33614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</a:t>
            </a:r>
          </a:p>
        </p:txBody>
      </p:sp>
    </p:spTree>
    <p:extLst>
      <p:ext uri="{BB962C8B-B14F-4D97-AF65-F5344CB8AC3E}">
        <p14:creationId xmlns:p14="http://schemas.microsoft.com/office/powerpoint/2010/main" val="744721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8" y="1226771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3333DA-4FDB-0EE6-062F-A627A08E2D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6281" y="3843012"/>
            <a:ext cx="3191438" cy="2726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894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180" y="501146"/>
            <a:ext cx="3162466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spent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blend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812412-8FDF-0350-BD46-DA80EC0DC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8517" y="33412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2981287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elf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2BBE0E-3B96-EEE0-2730-95DF3446B8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0814" y="33614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2516832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660300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813661DB-A7C6-C6D8-3195-A4830765AAD4}"/>
              </a:ext>
            </a:extLst>
          </p:cNvPr>
          <p:cNvGrpSpPr/>
          <p:nvPr/>
        </p:nvGrpSpPr>
        <p:grpSpPr>
          <a:xfrm>
            <a:off x="1416333" y="198153"/>
            <a:ext cx="1837944" cy="3139620"/>
            <a:chOff x="1416333" y="198153"/>
            <a:chExt cx="1837944" cy="313962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578A470-65B4-8248-13FD-B6B8CE070B5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2683" y="198153"/>
              <a:ext cx="1829920" cy="2429097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AB1A64C-860C-BDB5-49EF-4E8274767A3E}"/>
                </a:ext>
              </a:extLst>
            </p:cNvPr>
            <p:cNvSpPr txBox="1"/>
            <p:nvPr/>
          </p:nvSpPr>
          <p:spPr>
            <a:xfrm>
              <a:off x="1416333" y="2629887"/>
              <a:ext cx="1837944" cy="707886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447CADC-73EA-B923-5F6F-ABE92880AA93}"/>
              </a:ext>
            </a:extLst>
          </p:cNvPr>
          <p:cNvGrpSpPr/>
          <p:nvPr/>
        </p:nvGrpSpPr>
        <p:grpSpPr>
          <a:xfrm>
            <a:off x="4832088" y="3516513"/>
            <a:ext cx="1837944" cy="3143334"/>
            <a:chOff x="3651396" y="204502"/>
            <a:chExt cx="1837944" cy="3143334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1E45B55-1534-712A-8CFA-228A4E3F97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7040" y="204502"/>
              <a:ext cx="1829920" cy="2429098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9A2CAA8-2D0E-427D-3AC0-48285D5A5EC4}"/>
                </a:ext>
              </a:extLst>
            </p:cNvPr>
            <p:cNvSpPr txBox="1"/>
            <p:nvPr/>
          </p:nvSpPr>
          <p:spPr>
            <a:xfrm>
              <a:off x="3651396" y="2639950"/>
              <a:ext cx="1837944" cy="707886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e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9D1A5C7-BFC2-3ACB-2827-B1C850F5BA40}"/>
              </a:ext>
            </a:extLst>
          </p:cNvPr>
          <p:cNvGrpSpPr/>
          <p:nvPr/>
        </p:nvGrpSpPr>
        <p:grpSpPr>
          <a:xfrm>
            <a:off x="3653028" y="198153"/>
            <a:ext cx="1837944" cy="3143334"/>
            <a:chOff x="5885753" y="198152"/>
            <a:chExt cx="1837944" cy="314333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09FCB8E-4513-5BC4-EFD5-8B0770F84FF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1397" y="198152"/>
              <a:ext cx="1829920" cy="2429098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5FA6001-84D5-981A-7B7B-4280896FD4D1}"/>
                </a:ext>
              </a:extLst>
            </p:cNvPr>
            <p:cNvSpPr txBox="1"/>
            <p:nvPr/>
          </p:nvSpPr>
          <p:spPr>
            <a:xfrm>
              <a:off x="5885753" y="2633600"/>
              <a:ext cx="1837944" cy="707886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i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02BBD6D-6179-9277-7521-CC3293F7D228}"/>
              </a:ext>
            </a:extLst>
          </p:cNvPr>
          <p:cNvGrpSpPr/>
          <p:nvPr/>
        </p:nvGrpSpPr>
        <p:grpSpPr>
          <a:xfrm>
            <a:off x="5898444" y="198153"/>
            <a:ext cx="1837944" cy="3145971"/>
            <a:chOff x="2517057" y="3592284"/>
            <a:chExt cx="1837944" cy="314597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7E4A0F2-933B-7AD9-81BF-45BB1B1719F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22701" y="3592284"/>
              <a:ext cx="1829920" cy="2429098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3130EBD-B0ED-127E-C801-0AB2A6C211F9}"/>
                </a:ext>
              </a:extLst>
            </p:cNvPr>
            <p:cNvSpPr txBox="1"/>
            <p:nvPr/>
          </p:nvSpPr>
          <p:spPr>
            <a:xfrm>
              <a:off x="2517057" y="6030369"/>
              <a:ext cx="1837944" cy="707886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o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B5132FA-54E9-817B-DDB7-DF2EF53C5531}"/>
              </a:ext>
            </a:extLst>
          </p:cNvPr>
          <p:cNvGrpSpPr/>
          <p:nvPr/>
        </p:nvGrpSpPr>
        <p:grpSpPr>
          <a:xfrm>
            <a:off x="2468325" y="3516513"/>
            <a:ext cx="1837944" cy="3145971"/>
            <a:chOff x="4751414" y="3592284"/>
            <a:chExt cx="1837944" cy="314597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6F0218A-7E0E-13BB-7884-F64CD7C906F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7058" y="3592284"/>
              <a:ext cx="1829920" cy="2429098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FF23A98-D6C5-E4F7-6806-890A320F771C}"/>
                </a:ext>
              </a:extLst>
            </p:cNvPr>
            <p:cNvSpPr txBox="1"/>
            <p:nvPr/>
          </p:nvSpPr>
          <p:spPr>
            <a:xfrm>
              <a:off x="4751414" y="6030369"/>
              <a:ext cx="1837944" cy="707886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u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0843868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846170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39;p35">
            <a:extLst>
              <a:ext uri="{FF2B5EF4-FFF2-40B4-BE49-F238E27FC236}">
                <a16:creationId xmlns:a16="http://schemas.microsoft.com/office/drawing/2014/main" id="{FB3F58DD-6B13-4DD8-C629-7DADF01FD50E}"/>
              </a:ext>
            </a:extLst>
          </p:cNvPr>
          <p:cNvSpPr txBox="1"/>
          <p:nvPr/>
        </p:nvSpPr>
        <p:spPr>
          <a:xfrm>
            <a:off x="2233215" y="1739541"/>
            <a:ext cx="4677569" cy="1818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40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blast</a:t>
            </a:r>
            <a:endParaRPr kumimoji="0" sz="5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39;p35">
            <a:extLst>
              <a:ext uri="{FF2B5EF4-FFF2-40B4-BE49-F238E27FC236}">
                <a16:creationId xmlns:a16="http://schemas.microsoft.com/office/drawing/2014/main" id="{837E1154-8043-31CF-B6BE-74D3F8A35A0C}"/>
              </a:ext>
            </a:extLst>
          </p:cNvPr>
          <p:cNvSpPr txBox="1"/>
          <p:nvPr/>
        </p:nvSpPr>
        <p:spPr>
          <a:xfrm>
            <a:off x="2233215" y="3870370"/>
            <a:ext cx="4677569" cy="1818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40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scrub</a:t>
            </a:r>
            <a:endParaRPr kumimoji="0" sz="5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9955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46;p36">
            <a:extLst>
              <a:ext uri="{FF2B5EF4-FFF2-40B4-BE49-F238E27FC236}">
                <a16:creationId xmlns:a16="http://schemas.microsoft.com/office/drawing/2014/main" id="{E8891923-A921-5088-4B45-903E19735C11}"/>
              </a:ext>
            </a:extLst>
          </p:cNvPr>
          <p:cNvSpPr txBox="1"/>
          <p:nvPr/>
        </p:nvSpPr>
        <p:spPr>
          <a:xfrm>
            <a:off x="706582" y="1799349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craft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48;p36">
            <a:extLst>
              <a:ext uri="{FF2B5EF4-FFF2-40B4-BE49-F238E27FC236}">
                <a16:creationId xmlns:a16="http://schemas.microsoft.com/office/drawing/2014/main" id="{A66E7B07-0784-63B3-394B-FED5E075EA14}"/>
              </a:ext>
            </a:extLst>
          </p:cNvPr>
          <p:cNvSpPr txBox="1"/>
          <p:nvPr/>
        </p:nvSpPr>
        <p:spPr>
          <a:xfrm>
            <a:off x="5214848" y="1799349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stand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Google Shape;650;p36">
            <a:extLst>
              <a:ext uri="{FF2B5EF4-FFF2-40B4-BE49-F238E27FC236}">
                <a16:creationId xmlns:a16="http://schemas.microsoft.com/office/drawing/2014/main" id="{437D69C8-51D0-DD52-6547-F42964324B2B}"/>
              </a:ext>
            </a:extLst>
          </p:cNvPr>
          <p:cNvSpPr txBox="1"/>
          <p:nvPr/>
        </p:nvSpPr>
        <p:spPr>
          <a:xfrm>
            <a:off x="706582" y="3417785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swift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Google Shape;651;p36">
            <a:extLst>
              <a:ext uri="{FF2B5EF4-FFF2-40B4-BE49-F238E27FC236}">
                <a16:creationId xmlns:a16="http://schemas.microsoft.com/office/drawing/2014/main" id="{39E23BEB-1C35-BDF9-FAF6-9782FC436C01}"/>
              </a:ext>
            </a:extLst>
          </p:cNvPr>
          <p:cNvSpPr txBox="1"/>
          <p:nvPr/>
        </p:nvSpPr>
        <p:spPr>
          <a:xfrm>
            <a:off x="5214850" y="3417785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twist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Google Shape;653;p36">
            <a:extLst>
              <a:ext uri="{FF2B5EF4-FFF2-40B4-BE49-F238E27FC236}">
                <a16:creationId xmlns:a16="http://schemas.microsoft.com/office/drawing/2014/main" id="{6963211D-4106-ED38-C04A-30891E4840FF}"/>
              </a:ext>
            </a:extLst>
          </p:cNvPr>
          <p:cNvSpPr txBox="1"/>
          <p:nvPr/>
        </p:nvSpPr>
        <p:spPr>
          <a:xfrm>
            <a:off x="706582" y="501593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frost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" name="Google Shape;654;p36">
            <a:extLst>
              <a:ext uri="{FF2B5EF4-FFF2-40B4-BE49-F238E27FC236}">
                <a16:creationId xmlns:a16="http://schemas.microsoft.com/office/drawing/2014/main" id="{6DC350A5-3BF4-9FCF-7461-8461EA765BBA}"/>
              </a:ext>
            </a:extLst>
          </p:cNvPr>
          <p:cNvSpPr txBox="1"/>
          <p:nvPr/>
        </p:nvSpPr>
        <p:spPr>
          <a:xfrm>
            <a:off x="5214849" y="501593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stunt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73764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46;p36">
            <a:extLst>
              <a:ext uri="{FF2B5EF4-FFF2-40B4-BE49-F238E27FC236}">
                <a16:creationId xmlns:a16="http://schemas.microsoft.com/office/drawing/2014/main" id="{E8891923-A921-5088-4B45-903E19735C11}"/>
              </a:ext>
            </a:extLst>
          </p:cNvPr>
          <p:cNvSpPr txBox="1"/>
          <p:nvPr/>
        </p:nvSpPr>
        <p:spPr>
          <a:xfrm>
            <a:off x="706582" y="1799349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crust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48;p36">
            <a:extLst>
              <a:ext uri="{FF2B5EF4-FFF2-40B4-BE49-F238E27FC236}">
                <a16:creationId xmlns:a16="http://schemas.microsoft.com/office/drawing/2014/main" id="{A66E7B07-0784-63B3-394B-FED5E075EA14}"/>
              </a:ext>
            </a:extLst>
          </p:cNvPr>
          <p:cNvSpPr txBox="1"/>
          <p:nvPr/>
        </p:nvSpPr>
        <p:spPr>
          <a:xfrm>
            <a:off x="5107578" y="1799349"/>
            <a:ext cx="3270264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spend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Google Shape;650;p36">
            <a:extLst>
              <a:ext uri="{FF2B5EF4-FFF2-40B4-BE49-F238E27FC236}">
                <a16:creationId xmlns:a16="http://schemas.microsoft.com/office/drawing/2014/main" id="{437D69C8-51D0-DD52-6547-F42964324B2B}"/>
              </a:ext>
            </a:extLst>
          </p:cNvPr>
          <p:cNvSpPr txBox="1"/>
          <p:nvPr/>
        </p:nvSpPr>
        <p:spPr>
          <a:xfrm>
            <a:off x="706582" y="3417785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blend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Google Shape;651;p36">
            <a:extLst>
              <a:ext uri="{FF2B5EF4-FFF2-40B4-BE49-F238E27FC236}">
                <a16:creationId xmlns:a16="http://schemas.microsoft.com/office/drawing/2014/main" id="{39E23BEB-1C35-BDF9-FAF6-9782FC436C01}"/>
              </a:ext>
            </a:extLst>
          </p:cNvPr>
          <p:cNvSpPr txBox="1"/>
          <p:nvPr/>
        </p:nvSpPr>
        <p:spPr>
          <a:xfrm>
            <a:off x="5214850" y="3417785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scrap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Google Shape;653;p36">
            <a:extLst>
              <a:ext uri="{FF2B5EF4-FFF2-40B4-BE49-F238E27FC236}">
                <a16:creationId xmlns:a16="http://schemas.microsoft.com/office/drawing/2014/main" id="{6963211D-4106-ED38-C04A-30891E4840FF}"/>
              </a:ext>
            </a:extLst>
          </p:cNvPr>
          <p:cNvSpPr txBox="1"/>
          <p:nvPr/>
        </p:nvSpPr>
        <p:spPr>
          <a:xfrm>
            <a:off x="706582" y="501593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strip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" name="Google Shape;654;p36">
            <a:extLst>
              <a:ext uri="{FF2B5EF4-FFF2-40B4-BE49-F238E27FC236}">
                <a16:creationId xmlns:a16="http://schemas.microsoft.com/office/drawing/2014/main" id="{6DC350A5-3BF4-9FCF-7461-8461EA765BBA}"/>
              </a:ext>
            </a:extLst>
          </p:cNvPr>
          <p:cNvSpPr txBox="1"/>
          <p:nvPr/>
        </p:nvSpPr>
        <p:spPr>
          <a:xfrm>
            <a:off x="5214849" y="501593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sprint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85302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058114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427222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069291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40;p67">
            <a:extLst>
              <a:ext uri="{FF2B5EF4-FFF2-40B4-BE49-F238E27FC236}">
                <a16:creationId xmlns:a16="http://schemas.microsoft.com/office/drawing/2014/main" id="{E5202857-DDDA-C2CD-3AFE-C2B2A89CFBD1}"/>
              </a:ext>
            </a:extLst>
          </p:cNvPr>
          <p:cNvSpPr txBox="1"/>
          <p:nvPr/>
        </p:nvSpPr>
        <p:spPr>
          <a:xfrm>
            <a:off x="553913" y="3429000"/>
            <a:ext cx="803617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Insert brief reinforcement activity and/or transition to next part of reading block.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2417658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E2CA483-BA5C-CFD7-30A6-9508DF92F49D}"/>
              </a:ext>
            </a:extLst>
          </p:cNvPr>
          <p:cNvSpPr txBox="1"/>
          <p:nvPr/>
        </p:nvSpPr>
        <p:spPr>
          <a:xfrm>
            <a:off x="0" y="2933280"/>
            <a:ext cx="9144000" cy="165504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41c</a:t>
            </a:r>
          </a:p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Short Vowels Advanced 2</a:t>
            </a:r>
          </a:p>
        </p:txBody>
      </p:sp>
    </p:spTree>
    <p:extLst>
      <p:ext uri="{BB962C8B-B14F-4D97-AF65-F5344CB8AC3E}">
        <p14:creationId xmlns:p14="http://schemas.microsoft.com/office/powerpoint/2010/main" val="14214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972115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342651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3" name="Google Shape;288;p3">
            <a:extLst>
              <a:ext uri="{FF2B5EF4-FFF2-40B4-BE49-F238E27FC236}">
                <a16:creationId xmlns:a16="http://schemas.microsoft.com/office/drawing/2014/main" id="{FB026085-2D6C-BFF8-5D7A-765F8ACFEFB9}"/>
              </a:ext>
            </a:extLst>
          </p:cNvPr>
          <p:cNvSpPr txBox="1"/>
          <p:nvPr/>
        </p:nvSpPr>
        <p:spPr>
          <a:xfrm>
            <a:off x="0" y="365127"/>
            <a:ext cx="9144000" cy="932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409C"/>
              </a:buClr>
              <a:buSzPts val="5400"/>
              <a:buFont typeface="Century Gothic"/>
              <a:buNone/>
            </a:pPr>
            <a:r>
              <a:rPr lang="en-US" sz="5400" b="1" i="0" u="none" strike="noStrike" cap="none" dirty="0">
                <a:solidFill>
                  <a:srgbClr val="2C629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New Concept Review</a:t>
            </a:r>
            <a:endParaRPr dirty="0">
              <a:solidFill>
                <a:srgbClr val="2C629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6B3518-BD25-0F59-C8A4-C02F8E5DC2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061" r="20038"/>
          <a:stretch/>
        </p:blipFill>
        <p:spPr>
          <a:xfrm>
            <a:off x="2916382" y="1778000"/>
            <a:ext cx="3311236" cy="3302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0E0542-C59E-16A6-F7EF-888F18661F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49345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578A470-65B4-8248-13FD-B6B8CE070B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683" y="786875"/>
            <a:ext cx="1829920" cy="242909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1E45B55-1534-712A-8CFA-228A4E3F97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1709" y="3642029"/>
            <a:ext cx="1829920" cy="242909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09FCB8E-4513-5BC4-EFD5-8B0770F84F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040" y="786874"/>
            <a:ext cx="1829920" cy="242909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7E4A0F2-933B-7AD9-81BF-45BB1B1719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1397" y="786874"/>
            <a:ext cx="1829920" cy="242909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6F0218A-7E0E-13BB-7884-F64CD7C906F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2373" y="3642029"/>
            <a:ext cx="1829920" cy="242909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8543380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21">
            <a:extLst>
              <a:ext uri="{FF2B5EF4-FFF2-40B4-BE49-F238E27FC236}">
                <a16:creationId xmlns:a16="http://schemas.microsoft.com/office/drawing/2014/main" id="{101043FE-F0F8-1A83-C632-B217BB9212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1608" y="1546066"/>
            <a:ext cx="5980784" cy="221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494F3E2-D13E-B90A-7BDC-553D784B430D}"/>
              </a:ext>
            </a:extLst>
          </p:cNvPr>
          <p:cNvSpPr/>
          <p:nvPr/>
        </p:nvSpPr>
        <p:spPr>
          <a:xfrm>
            <a:off x="2605471" y="3755738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44915CE-FD74-8E10-549D-E2A2D02107F6}"/>
              </a:ext>
            </a:extLst>
          </p:cNvPr>
          <p:cNvSpPr/>
          <p:nvPr/>
        </p:nvSpPr>
        <p:spPr>
          <a:xfrm>
            <a:off x="3233610" y="3755738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283B015-9ECF-3038-4664-A17E8DE3979A}"/>
              </a:ext>
            </a:extLst>
          </p:cNvPr>
          <p:cNvSpPr/>
          <p:nvPr/>
        </p:nvSpPr>
        <p:spPr>
          <a:xfrm>
            <a:off x="4260777" y="3755738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3687A2C-0864-7F65-7440-A485C367243A}"/>
              </a:ext>
            </a:extLst>
          </p:cNvPr>
          <p:cNvSpPr/>
          <p:nvPr/>
        </p:nvSpPr>
        <p:spPr>
          <a:xfrm>
            <a:off x="5320763" y="3755737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7DC044C-9EB2-0D35-79D5-50D145B75A48}"/>
              </a:ext>
            </a:extLst>
          </p:cNvPr>
          <p:cNvSpPr/>
          <p:nvPr/>
        </p:nvSpPr>
        <p:spPr>
          <a:xfrm>
            <a:off x="6097520" y="3755736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359909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21">
            <a:extLst>
              <a:ext uri="{FF2B5EF4-FFF2-40B4-BE49-F238E27FC236}">
                <a16:creationId xmlns:a16="http://schemas.microsoft.com/office/drawing/2014/main" id="{101043FE-F0F8-1A83-C632-B217BB9212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1608" y="1546066"/>
            <a:ext cx="5980784" cy="221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494F3E2-D13E-B90A-7BDC-553D784B430D}"/>
              </a:ext>
            </a:extLst>
          </p:cNvPr>
          <p:cNvSpPr/>
          <p:nvPr/>
        </p:nvSpPr>
        <p:spPr>
          <a:xfrm>
            <a:off x="2118696" y="3755735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44915CE-FD74-8E10-549D-E2A2D02107F6}"/>
              </a:ext>
            </a:extLst>
          </p:cNvPr>
          <p:cNvSpPr/>
          <p:nvPr/>
        </p:nvSpPr>
        <p:spPr>
          <a:xfrm>
            <a:off x="3233610" y="3755738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283B015-9ECF-3038-4664-A17E8DE3979A}"/>
              </a:ext>
            </a:extLst>
          </p:cNvPr>
          <p:cNvSpPr/>
          <p:nvPr/>
        </p:nvSpPr>
        <p:spPr>
          <a:xfrm>
            <a:off x="4511297" y="3755738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3687A2C-0864-7F65-7440-A485C367243A}"/>
              </a:ext>
            </a:extLst>
          </p:cNvPr>
          <p:cNvSpPr/>
          <p:nvPr/>
        </p:nvSpPr>
        <p:spPr>
          <a:xfrm>
            <a:off x="5814957" y="3718502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7DC044C-9EB2-0D35-79D5-50D145B75A48}"/>
              </a:ext>
            </a:extLst>
          </p:cNvPr>
          <p:cNvSpPr/>
          <p:nvPr/>
        </p:nvSpPr>
        <p:spPr>
          <a:xfrm>
            <a:off x="6766131" y="3731029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377582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21">
            <a:extLst>
              <a:ext uri="{FF2B5EF4-FFF2-40B4-BE49-F238E27FC236}">
                <a16:creationId xmlns:a16="http://schemas.microsoft.com/office/drawing/2014/main" id="{101043FE-F0F8-1A83-C632-B217BB9212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1608" y="1546066"/>
            <a:ext cx="5980784" cy="221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494F3E2-D13E-B90A-7BDC-553D784B430D}"/>
              </a:ext>
            </a:extLst>
          </p:cNvPr>
          <p:cNvSpPr/>
          <p:nvPr/>
        </p:nvSpPr>
        <p:spPr>
          <a:xfrm>
            <a:off x="2780835" y="3755738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44915CE-FD74-8E10-549D-E2A2D02107F6}"/>
              </a:ext>
            </a:extLst>
          </p:cNvPr>
          <p:cNvSpPr/>
          <p:nvPr/>
        </p:nvSpPr>
        <p:spPr>
          <a:xfrm>
            <a:off x="3897488" y="3755738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283B015-9ECF-3038-4664-A17E8DE3979A}"/>
              </a:ext>
            </a:extLst>
          </p:cNvPr>
          <p:cNvSpPr/>
          <p:nvPr/>
        </p:nvSpPr>
        <p:spPr>
          <a:xfrm>
            <a:off x="4862025" y="3755738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3687A2C-0864-7F65-7440-A485C367243A}"/>
              </a:ext>
            </a:extLst>
          </p:cNvPr>
          <p:cNvSpPr/>
          <p:nvPr/>
        </p:nvSpPr>
        <p:spPr>
          <a:xfrm>
            <a:off x="5433497" y="3755737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7DC044C-9EB2-0D35-79D5-50D145B75A48}"/>
              </a:ext>
            </a:extLst>
          </p:cNvPr>
          <p:cNvSpPr/>
          <p:nvPr/>
        </p:nvSpPr>
        <p:spPr>
          <a:xfrm>
            <a:off x="6059942" y="3755736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946880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8" y="1226771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F8370F-7479-A63B-2A2F-C5B60CA916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0110" y="3903155"/>
            <a:ext cx="2082012" cy="2343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828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splat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scrap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812412-8FDF-0350-BD46-DA80EC0DC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8517" y="33412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4067433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ask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812412-8FDF-0350-BD46-DA80EC0DC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2156" y="3429000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2386162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71EDC8C-16F9-49B5-A3AB-AC2B60EA43F0}"/>
              </a:ext>
            </a:extLst>
          </p:cNvPr>
          <p:cNvSpPr/>
          <p:nvPr/>
        </p:nvSpPr>
        <p:spPr>
          <a:xfrm>
            <a:off x="1319683" y="1110516"/>
            <a:ext cx="2199477" cy="1728075"/>
          </a:xfrm>
          <a:prstGeom prst="rect">
            <a:avLst/>
          </a:prstGeom>
          <a:solidFill>
            <a:srgbClr val="C2D4E5"/>
          </a:solidFill>
          <a:ln>
            <a:solidFill>
              <a:srgbClr val="457E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am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303362F-607D-4CE2-AB3B-FF3953136C26}"/>
              </a:ext>
            </a:extLst>
          </p:cNvPr>
          <p:cNvSpPr/>
          <p:nvPr/>
        </p:nvSpPr>
        <p:spPr>
          <a:xfrm>
            <a:off x="1319683" y="3878647"/>
            <a:ext cx="2199477" cy="1728075"/>
          </a:xfrm>
          <a:prstGeom prst="rect">
            <a:avLst/>
          </a:prstGeom>
          <a:solidFill>
            <a:srgbClr val="C2D4E5"/>
          </a:solidFill>
          <a:ln>
            <a:solidFill>
              <a:srgbClr val="457E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</a:t>
            </a:r>
          </a:p>
        </p:txBody>
      </p:sp>
      <p:sp>
        <p:nvSpPr>
          <p:cNvPr id="4" name="TextBox 21">
            <a:extLst>
              <a:ext uri="{FF2B5EF4-FFF2-40B4-BE49-F238E27FC236}">
                <a16:creationId xmlns:a16="http://schemas.microsoft.com/office/drawing/2014/main" id="{AB147248-DB79-82D0-348F-928322B06D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60944" y="1251278"/>
            <a:ext cx="36950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stamp</a:t>
            </a:r>
          </a:p>
        </p:txBody>
      </p:sp>
      <p:sp>
        <p:nvSpPr>
          <p:cNvPr id="6" name="TextBox 21">
            <a:extLst>
              <a:ext uri="{FF2B5EF4-FFF2-40B4-BE49-F238E27FC236}">
                <a16:creationId xmlns:a16="http://schemas.microsoft.com/office/drawing/2014/main" id="{41E799EF-B1A7-1852-ED1B-4475E96B29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4241" y="4019409"/>
            <a:ext cx="3288431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stand</a:t>
            </a:r>
          </a:p>
        </p:txBody>
      </p:sp>
    </p:spTree>
    <p:extLst>
      <p:ext uri="{BB962C8B-B14F-4D97-AF65-F5344CB8AC3E}">
        <p14:creationId xmlns:p14="http://schemas.microsoft.com/office/powerpoint/2010/main" val="4054239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483866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8" y="1226771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F9B57B-87C0-4B21-D6E1-E700D0520D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5183" y="3903155"/>
            <a:ext cx="2633633" cy="2641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447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swift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crisp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812412-8FDF-0350-BD46-DA80EC0DC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8517" y="33412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1559136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0815" y="50114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00176" y="50114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2BBE0E-3B96-EEE0-2730-95DF3446B8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0814" y="33614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2760297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8" y="1226771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AD5FF8-BD11-40F2-FDEC-337186DB2F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0087" y="3652501"/>
            <a:ext cx="2963826" cy="295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777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frost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0" y="501146"/>
            <a:ext cx="3617041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stomp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812412-8FDF-0350-BD46-DA80EC0DC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8517" y="33412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450512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92BBE0E-3B96-EEE0-2730-95DF3446B8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0814" y="33614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</a:p>
        </p:txBody>
      </p:sp>
      <p:sp>
        <p:nvSpPr>
          <p:cNvPr id="5" name="TextBox 21">
            <a:extLst>
              <a:ext uri="{FF2B5EF4-FFF2-40B4-BE49-F238E27FC236}">
                <a16:creationId xmlns:a16="http://schemas.microsoft.com/office/drawing/2014/main" id="{D2553F91-4487-8BB1-8AA2-0963D1AC28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on</a:t>
            </a:r>
          </a:p>
        </p:txBody>
      </p:sp>
      <p:sp>
        <p:nvSpPr>
          <p:cNvPr id="6" name="TextBox 21">
            <a:extLst>
              <a:ext uri="{FF2B5EF4-FFF2-40B4-BE49-F238E27FC236}">
                <a16:creationId xmlns:a16="http://schemas.microsoft.com/office/drawing/2014/main" id="{77A17F76-2E27-38CB-CD21-BCB217CCD4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ox</a:t>
            </a:r>
          </a:p>
        </p:txBody>
      </p:sp>
    </p:spTree>
    <p:extLst>
      <p:ext uri="{BB962C8B-B14F-4D97-AF65-F5344CB8AC3E}">
        <p14:creationId xmlns:p14="http://schemas.microsoft.com/office/powerpoint/2010/main" val="2856180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8" y="1226771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88C7C0-B619-29DE-6059-CB805B2783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3260" y="3652501"/>
            <a:ext cx="1537480" cy="295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226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trust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552872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slump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812412-8FDF-0350-BD46-DA80EC0DC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8517" y="33412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</a:t>
            </a:r>
          </a:p>
        </p:txBody>
      </p:sp>
    </p:spTree>
    <p:extLst>
      <p:ext uri="{BB962C8B-B14F-4D97-AF65-F5344CB8AC3E}">
        <p14:creationId xmlns:p14="http://schemas.microsoft.com/office/powerpoint/2010/main" val="584522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0815" y="50114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up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51757" y="501146"/>
            <a:ext cx="204005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2BBE0E-3B96-EEE0-2730-95DF3446B8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0814" y="33614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</a:t>
            </a:r>
          </a:p>
        </p:txBody>
      </p:sp>
    </p:spTree>
    <p:extLst>
      <p:ext uri="{BB962C8B-B14F-4D97-AF65-F5344CB8AC3E}">
        <p14:creationId xmlns:p14="http://schemas.microsoft.com/office/powerpoint/2010/main" val="4137839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8" y="1226771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3333DA-4FDB-0EE6-062F-A627A08E2D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6281" y="3843012"/>
            <a:ext cx="3191438" cy="2726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169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o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38519708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180" y="501146"/>
            <a:ext cx="3162466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spent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blend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812412-8FDF-0350-BD46-DA80EC0DC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8517" y="33412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1799918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elf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2BBE0E-3B96-EEE0-2730-95DF3446B8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0814" y="33614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3512408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813661DB-A7C6-C6D8-3195-A4830765AAD4}"/>
              </a:ext>
            </a:extLst>
          </p:cNvPr>
          <p:cNvGrpSpPr/>
          <p:nvPr/>
        </p:nvGrpSpPr>
        <p:grpSpPr>
          <a:xfrm>
            <a:off x="1416333" y="198153"/>
            <a:ext cx="1837944" cy="3139620"/>
            <a:chOff x="1416333" y="198153"/>
            <a:chExt cx="1837944" cy="313962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578A470-65B4-8248-13FD-B6B8CE070B5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2683" y="198153"/>
              <a:ext cx="1829920" cy="2429097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AB1A64C-860C-BDB5-49EF-4E8274767A3E}"/>
                </a:ext>
              </a:extLst>
            </p:cNvPr>
            <p:cNvSpPr txBox="1"/>
            <p:nvPr/>
          </p:nvSpPr>
          <p:spPr>
            <a:xfrm>
              <a:off x="1416333" y="2629887"/>
              <a:ext cx="1837944" cy="707886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447CADC-73EA-B923-5F6F-ABE92880AA93}"/>
              </a:ext>
            </a:extLst>
          </p:cNvPr>
          <p:cNvGrpSpPr/>
          <p:nvPr/>
        </p:nvGrpSpPr>
        <p:grpSpPr>
          <a:xfrm>
            <a:off x="4832088" y="3516513"/>
            <a:ext cx="1837944" cy="3143334"/>
            <a:chOff x="3651396" y="204502"/>
            <a:chExt cx="1837944" cy="3143334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1E45B55-1534-712A-8CFA-228A4E3F97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7040" y="204502"/>
              <a:ext cx="1829920" cy="2429098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9A2CAA8-2D0E-427D-3AC0-48285D5A5EC4}"/>
                </a:ext>
              </a:extLst>
            </p:cNvPr>
            <p:cNvSpPr txBox="1"/>
            <p:nvPr/>
          </p:nvSpPr>
          <p:spPr>
            <a:xfrm>
              <a:off x="3651396" y="2639950"/>
              <a:ext cx="1837944" cy="707886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e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9D1A5C7-BFC2-3ACB-2827-B1C850F5BA40}"/>
              </a:ext>
            </a:extLst>
          </p:cNvPr>
          <p:cNvGrpSpPr/>
          <p:nvPr/>
        </p:nvGrpSpPr>
        <p:grpSpPr>
          <a:xfrm>
            <a:off x="3653028" y="198153"/>
            <a:ext cx="1837944" cy="3143334"/>
            <a:chOff x="5885753" y="198152"/>
            <a:chExt cx="1837944" cy="314333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09FCB8E-4513-5BC4-EFD5-8B0770F84FF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1397" y="198152"/>
              <a:ext cx="1829920" cy="2429098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5FA6001-84D5-981A-7B7B-4280896FD4D1}"/>
                </a:ext>
              </a:extLst>
            </p:cNvPr>
            <p:cNvSpPr txBox="1"/>
            <p:nvPr/>
          </p:nvSpPr>
          <p:spPr>
            <a:xfrm>
              <a:off x="5885753" y="2633600"/>
              <a:ext cx="1837944" cy="707886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i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02BBD6D-6179-9277-7521-CC3293F7D228}"/>
              </a:ext>
            </a:extLst>
          </p:cNvPr>
          <p:cNvGrpSpPr/>
          <p:nvPr/>
        </p:nvGrpSpPr>
        <p:grpSpPr>
          <a:xfrm>
            <a:off x="5898444" y="198153"/>
            <a:ext cx="1837944" cy="3145971"/>
            <a:chOff x="2517057" y="3592284"/>
            <a:chExt cx="1837944" cy="314597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7E4A0F2-933B-7AD9-81BF-45BB1B1719F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22701" y="3592284"/>
              <a:ext cx="1829920" cy="2429098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3130EBD-B0ED-127E-C801-0AB2A6C211F9}"/>
                </a:ext>
              </a:extLst>
            </p:cNvPr>
            <p:cNvSpPr txBox="1"/>
            <p:nvPr/>
          </p:nvSpPr>
          <p:spPr>
            <a:xfrm>
              <a:off x="2517057" y="6030369"/>
              <a:ext cx="1837944" cy="707886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o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B5132FA-54E9-817B-DDB7-DF2EF53C5531}"/>
              </a:ext>
            </a:extLst>
          </p:cNvPr>
          <p:cNvGrpSpPr/>
          <p:nvPr/>
        </p:nvGrpSpPr>
        <p:grpSpPr>
          <a:xfrm>
            <a:off x="2468325" y="3516513"/>
            <a:ext cx="1837944" cy="3145971"/>
            <a:chOff x="4751414" y="3592284"/>
            <a:chExt cx="1837944" cy="314597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6F0218A-7E0E-13BB-7884-F64CD7C906F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7058" y="3592284"/>
              <a:ext cx="1829920" cy="2429098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FF23A98-D6C5-E4F7-6806-890A320F771C}"/>
                </a:ext>
              </a:extLst>
            </p:cNvPr>
            <p:cNvSpPr txBox="1"/>
            <p:nvPr/>
          </p:nvSpPr>
          <p:spPr>
            <a:xfrm>
              <a:off x="4751414" y="6030369"/>
              <a:ext cx="1837944" cy="707886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u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06448422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46;p36">
            <a:extLst>
              <a:ext uri="{FF2B5EF4-FFF2-40B4-BE49-F238E27FC236}">
                <a16:creationId xmlns:a16="http://schemas.microsoft.com/office/drawing/2014/main" id="{E8891923-A921-5088-4B45-903E19735C11}"/>
              </a:ext>
            </a:extLst>
          </p:cNvPr>
          <p:cNvSpPr txBox="1"/>
          <p:nvPr/>
        </p:nvSpPr>
        <p:spPr>
          <a:xfrm>
            <a:off x="706582" y="1566591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stand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48;p36">
            <a:extLst>
              <a:ext uri="{FF2B5EF4-FFF2-40B4-BE49-F238E27FC236}">
                <a16:creationId xmlns:a16="http://schemas.microsoft.com/office/drawing/2014/main" id="{A66E7B07-0784-63B3-394B-FED5E075EA14}"/>
              </a:ext>
            </a:extLst>
          </p:cNvPr>
          <p:cNvSpPr txBox="1"/>
          <p:nvPr/>
        </p:nvSpPr>
        <p:spPr>
          <a:xfrm>
            <a:off x="5214848" y="1566591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print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Google Shape;650;p36">
            <a:extLst>
              <a:ext uri="{FF2B5EF4-FFF2-40B4-BE49-F238E27FC236}">
                <a16:creationId xmlns:a16="http://schemas.microsoft.com/office/drawing/2014/main" id="{437D69C8-51D0-DD52-6547-F42964324B2B}"/>
              </a:ext>
            </a:extLst>
          </p:cNvPr>
          <p:cNvSpPr txBox="1"/>
          <p:nvPr/>
        </p:nvSpPr>
        <p:spPr>
          <a:xfrm>
            <a:off x="706582" y="3318031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frost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Google Shape;651;p36">
            <a:extLst>
              <a:ext uri="{FF2B5EF4-FFF2-40B4-BE49-F238E27FC236}">
                <a16:creationId xmlns:a16="http://schemas.microsoft.com/office/drawing/2014/main" id="{39E23BEB-1C35-BDF9-FAF6-9782FC436C01}"/>
              </a:ext>
            </a:extLst>
          </p:cNvPr>
          <p:cNvSpPr txBox="1"/>
          <p:nvPr/>
        </p:nvSpPr>
        <p:spPr>
          <a:xfrm>
            <a:off x="5214850" y="3318031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trust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Google Shape;651;p36">
            <a:extLst>
              <a:ext uri="{FF2B5EF4-FFF2-40B4-BE49-F238E27FC236}">
                <a16:creationId xmlns:a16="http://schemas.microsoft.com/office/drawing/2014/main" id="{06E6766F-CE9C-647D-BACB-726A44F53663}"/>
              </a:ext>
            </a:extLst>
          </p:cNvPr>
          <p:cNvSpPr txBox="1"/>
          <p:nvPr/>
        </p:nvSpPr>
        <p:spPr>
          <a:xfrm>
            <a:off x="2990504" y="4968928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slept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86387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732891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4524797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0840902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6028638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2340456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ctr"/>
            <a:r>
              <a:rPr lang="en-US" sz="11500" b="1" spc="300">
                <a:latin typeface="Century Gothic"/>
              </a:rPr>
              <a:t>the</a:t>
            </a:r>
            <a:endParaRPr lang="en-US" sz="11500" spc="300"/>
          </a:p>
        </p:txBody>
      </p:sp>
      <p:sp>
        <p:nvSpPr>
          <p:cNvPr id="5" name="Heart 4">
            <a:extLst>
              <a:ext uri="{FF2B5EF4-FFF2-40B4-BE49-F238E27FC236}">
                <a16:creationId xmlns:a16="http://schemas.microsoft.com/office/drawing/2014/main" id="{6486992C-6E00-2B2F-A404-C9085B15D192}"/>
              </a:ext>
            </a:extLst>
          </p:cNvPr>
          <p:cNvSpPr/>
          <p:nvPr/>
        </p:nvSpPr>
        <p:spPr>
          <a:xfrm>
            <a:off x="4835309" y="4099728"/>
            <a:ext cx="769434" cy="635619"/>
          </a:xfrm>
          <a:prstGeom prst="heart">
            <a:avLst/>
          </a:prstGeom>
          <a:solidFill>
            <a:srgbClr val="C73D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7C51931-041E-A838-23DF-84F1A33A35CA}"/>
              </a:ext>
            </a:extLst>
          </p:cNvPr>
          <p:cNvCxnSpPr>
            <a:cxnSpLocks/>
          </p:cNvCxnSpPr>
          <p:nvPr/>
        </p:nvCxnSpPr>
        <p:spPr>
          <a:xfrm>
            <a:off x="3297836" y="3919150"/>
            <a:ext cx="1508595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Heart 7">
            <a:extLst>
              <a:ext uri="{FF2B5EF4-FFF2-40B4-BE49-F238E27FC236}">
                <a16:creationId xmlns:a16="http://schemas.microsoft.com/office/drawing/2014/main" id="{BCB0CF40-9417-27B1-F56A-A2ACCB8CAA5B}"/>
              </a:ext>
            </a:extLst>
          </p:cNvPr>
          <p:cNvSpPr/>
          <p:nvPr/>
        </p:nvSpPr>
        <p:spPr>
          <a:xfrm>
            <a:off x="3667416" y="4099728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203C9B3-62EA-76AD-29C7-00B948028900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891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963</TotalTime>
  <Words>1589</Words>
  <Application>Microsoft Macintosh PowerPoint</Application>
  <PresentationFormat>On-screen Show (4:3)</PresentationFormat>
  <Paragraphs>360</Paragraphs>
  <Slides>130</Slides>
  <Notes>58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130</vt:i4>
      </vt:variant>
    </vt:vector>
  </HeadingPairs>
  <TitlesOfParts>
    <vt:vector size="137" baseType="lpstr">
      <vt:lpstr>Arial</vt:lpstr>
      <vt:lpstr>Calibri</vt:lpstr>
      <vt:lpstr>Calibri Light</vt:lpstr>
      <vt:lpstr>Century Gothic</vt:lpstr>
      <vt:lpstr>Comic Sans MS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Colleen Pollett</dc:creator>
  <cp:lastModifiedBy>Alyssa Ricke</cp:lastModifiedBy>
  <cp:revision>44</cp:revision>
  <dcterms:created xsi:type="dcterms:W3CDTF">2022-06-06T14:24:31Z</dcterms:created>
  <dcterms:modified xsi:type="dcterms:W3CDTF">2023-12-14T20:42:16Z</dcterms:modified>
</cp:coreProperties>
</file>