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83"/>
  </p:notesMasterIdLst>
  <p:sldIdLst>
    <p:sldId id="3597" r:id="rId3"/>
    <p:sldId id="2199" r:id="rId4"/>
    <p:sldId id="3049" r:id="rId5"/>
    <p:sldId id="3598" r:id="rId6"/>
    <p:sldId id="2240" r:id="rId7"/>
    <p:sldId id="2238" r:id="rId8"/>
    <p:sldId id="2241" r:id="rId9"/>
    <p:sldId id="2198" r:id="rId10"/>
    <p:sldId id="3569" r:id="rId11"/>
    <p:sldId id="3570" r:id="rId12"/>
    <p:sldId id="3571" r:id="rId13"/>
    <p:sldId id="3572" r:id="rId14"/>
    <p:sldId id="3573" r:id="rId15"/>
    <p:sldId id="3574" r:id="rId16"/>
    <p:sldId id="3575" r:id="rId17"/>
    <p:sldId id="3576" r:id="rId18"/>
    <p:sldId id="3577" r:id="rId19"/>
    <p:sldId id="3578" r:id="rId20"/>
    <p:sldId id="3579" r:id="rId21"/>
    <p:sldId id="3580" r:id="rId22"/>
    <p:sldId id="3581" r:id="rId23"/>
    <p:sldId id="3582" r:id="rId24"/>
    <p:sldId id="3583" r:id="rId25"/>
    <p:sldId id="2242" r:id="rId26"/>
    <p:sldId id="2200" r:id="rId27"/>
    <p:sldId id="2201" r:id="rId28"/>
    <p:sldId id="2243" r:id="rId29"/>
    <p:sldId id="2202" r:id="rId30"/>
    <p:sldId id="2244" r:id="rId31"/>
    <p:sldId id="2203" r:id="rId32"/>
    <p:sldId id="2396" r:id="rId33"/>
    <p:sldId id="2330" r:id="rId34"/>
    <p:sldId id="2331" r:id="rId35"/>
    <p:sldId id="2397" r:id="rId36"/>
    <p:sldId id="360" r:id="rId37"/>
    <p:sldId id="3275" r:id="rId38"/>
    <p:sldId id="3276" r:id="rId39"/>
    <p:sldId id="3277" r:id="rId40"/>
    <p:sldId id="3278" r:id="rId41"/>
    <p:sldId id="3279" r:id="rId42"/>
    <p:sldId id="2989" r:id="rId43"/>
    <p:sldId id="2990" r:id="rId44"/>
    <p:sldId id="2991" r:id="rId45"/>
    <p:sldId id="2213" r:id="rId46"/>
    <p:sldId id="2214" r:id="rId47"/>
    <p:sldId id="2245" r:id="rId48"/>
    <p:sldId id="2216" r:id="rId49"/>
    <p:sldId id="3599" r:id="rId50"/>
    <p:sldId id="2217" r:id="rId51"/>
    <p:sldId id="368" r:id="rId52"/>
    <p:sldId id="3584" r:id="rId53"/>
    <p:sldId id="3585" r:id="rId54"/>
    <p:sldId id="3586" r:id="rId55"/>
    <p:sldId id="3587" r:id="rId56"/>
    <p:sldId id="3600" r:id="rId57"/>
    <p:sldId id="3593" r:id="rId58"/>
    <p:sldId id="2294" r:id="rId59"/>
    <p:sldId id="2221" r:id="rId60"/>
    <p:sldId id="2222" r:id="rId61"/>
    <p:sldId id="2224" r:id="rId62"/>
    <p:sldId id="2226" r:id="rId63"/>
    <p:sldId id="2227" r:id="rId64"/>
    <p:sldId id="562" r:id="rId65"/>
    <p:sldId id="791" r:id="rId66"/>
    <p:sldId id="794" r:id="rId67"/>
    <p:sldId id="797" r:id="rId68"/>
    <p:sldId id="3594" r:id="rId69"/>
    <p:sldId id="2228" r:id="rId70"/>
    <p:sldId id="2223" r:id="rId71"/>
    <p:sldId id="2230" r:id="rId72"/>
    <p:sldId id="2311" r:id="rId73"/>
    <p:sldId id="2350" r:id="rId74"/>
    <p:sldId id="2351" r:id="rId75"/>
    <p:sldId id="2234" r:id="rId76"/>
    <p:sldId id="2235" r:id="rId77"/>
    <p:sldId id="2132" r:id="rId78"/>
    <p:sldId id="2163" r:id="rId79"/>
    <p:sldId id="3595" r:id="rId80"/>
    <p:sldId id="2225" r:id="rId81"/>
    <p:sldId id="2236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797"/>
    <p:restoredTop sz="78707"/>
  </p:normalViewPr>
  <p:slideViewPr>
    <p:cSldViewPr snapToGrid="0" snapToObjects="1">
      <p:cViewPr varScale="1">
        <p:scale>
          <a:sx n="99" d="100"/>
          <a:sy n="99" d="100"/>
        </p:scale>
        <p:origin x="262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25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K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54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4668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k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38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03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203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k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38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56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15+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092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17+</a:t>
            </a:r>
          </a:p>
          <a:p>
            <a:endParaRPr lang="en-US" dirty="0"/>
          </a:p>
          <a:p>
            <a:r>
              <a:rPr lang="en-US" dirty="0"/>
              <a:t>O represents the /</a:t>
            </a:r>
            <a:r>
              <a:rPr lang="en-US" dirty="0" err="1"/>
              <a:t>ŭ</a:t>
            </a:r>
            <a:r>
              <a:rPr lang="en-US" dirty="0"/>
              <a:t>/ sound.</a:t>
            </a:r>
          </a:p>
          <a:p>
            <a:r>
              <a:rPr lang="en-US" dirty="0"/>
              <a:t>F represents the /v/ sound.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179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19-84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EE /</a:t>
            </a:r>
            <a:r>
              <a:rPr lang="en-US" dirty="0" err="1"/>
              <a:t>ē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99364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602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603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49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12/15/23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9509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144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54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82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3051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340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101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3742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032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36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616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86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222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8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271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1128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4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35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0.gi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01FD23-6D1A-757F-2F0A-E3BED9C89F50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22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k /k/</a:t>
            </a:r>
          </a:p>
        </p:txBody>
      </p:sp>
    </p:spTree>
    <p:extLst>
      <p:ext uri="{BB962C8B-B14F-4D97-AF65-F5344CB8AC3E}">
        <p14:creationId xmlns:p14="http://schemas.microsoft.com/office/powerpoint/2010/main" val="3205877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4258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058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3792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920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4837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349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5077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5031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061145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37550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76518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3188452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012011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6754613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30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34ABE-4292-BFB1-1DD3-A2873260C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0" y="3631751"/>
            <a:ext cx="2624680" cy="29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9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38529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D2C379-249C-89CD-B14A-F9EDF321B80C}"/>
              </a:ext>
            </a:extLst>
          </p:cNvPr>
          <p:cNvGrpSpPr/>
          <p:nvPr/>
        </p:nvGrpSpPr>
        <p:grpSpPr>
          <a:xfrm>
            <a:off x="2643530" y="351559"/>
            <a:ext cx="3856939" cy="1728075"/>
            <a:chOff x="2118837" y="1226771"/>
            <a:chExt cx="3856939" cy="17280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366139-7A21-7416-146A-DE6FA5081369}"/>
                </a:ext>
              </a:extLst>
            </p:cNvPr>
            <p:cNvSpPr/>
            <p:nvPr/>
          </p:nvSpPr>
          <p:spPr>
            <a:xfrm>
              <a:off x="416099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0B2828-2ABE-83F2-137A-DC07C6982A4E}"/>
                </a:ext>
              </a:extLst>
            </p:cNvPr>
            <p:cNvSpPr/>
            <p:nvPr/>
          </p:nvSpPr>
          <p:spPr>
            <a:xfrm>
              <a:off x="211883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352FF8-EDB5-0FEF-A25E-E0651D93B082}"/>
              </a:ext>
            </a:extLst>
          </p:cNvPr>
          <p:cNvSpPr/>
          <p:nvPr/>
        </p:nvSpPr>
        <p:spPr>
          <a:xfrm>
            <a:off x="3230879" y="2172036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2BA83-1EEB-186D-25D1-BD76877AEE61}"/>
              </a:ext>
            </a:extLst>
          </p:cNvPr>
          <p:cNvSpPr/>
          <p:nvPr/>
        </p:nvSpPr>
        <p:spPr>
          <a:xfrm>
            <a:off x="5273043" y="2175638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0" y="3779728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052" y="3779728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450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81039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0E9A4-8155-77F3-0AEF-8F7C18760D42}"/>
              </a:ext>
            </a:extLst>
          </p:cNvPr>
          <p:cNvSpPr/>
          <p:nvPr/>
        </p:nvSpPr>
        <p:spPr>
          <a:xfrm>
            <a:off x="2317051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2953063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776756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79137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7496415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81324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9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74668" y="541762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2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A57CEC1-5628-F69B-AC68-A87C059F8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35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BEF2ED0-47A1-C21E-C21C-5BC4F1CE84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207" y="968762"/>
            <a:ext cx="2215991" cy="393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300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A335E3-0026-9956-21BE-18FBB0B230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13" b="27530"/>
          <a:stretch/>
        </p:blipFill>
        <p:spPr>
          <a:xfrm>
            <a:off x="13648" y="928048"/>
            <a:ext cx="9130352" cy="401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271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025ED65-ED0D-CDD4-5D14-04F2DB5A1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99" y="883920"/>
            <a:ext cx="1681963" cy="398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501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7790A6-D8D9-E22A-CCDF-4309B1F98E1A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k /k/</a:t>
            </a:r>
          </a:p>
        </p:txBody>
      </p:sp>
    </p:spTree>
    <p:extLst>
      <p:ext uri="{BB962C8B-B14F-4D97-AF65-F5344CB8AC3E}">
        <p14:creationId xmlns:p14="http://schemas.microsoft.com/office/powerpoint/2010/main" val="22246123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D04F292-9826-0EAB-4847-572F30B8A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7761"/>
          <a:stretch/>
        </p:blipFill>
        <p:spPr>
          <a:xfrm>
            <a:off x="13648" y="914400"/>
            <a:ext cx="9130352" cy="40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103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1739541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39;p35">
            <a:extLst>
              <a:ext uri="{FF2B5EF4-FFF2-40B4-BE49-F238E27FC236}">
                <a16:creationId xmlns:a16="http://schemas.microsoft.com/office/drawing/2014/main" id="{837E1154-8043-31CF-B6BE-74D3F8A35A0C}"/>
              </a:ext>
            </a:extLst>
          </p:cNvPr>
          <p:cNvSpPr txBox="1"/>
          <p:nvPr/>
        </p:nvSpPr>
        <p:spPr>
          <a:xfrm>
            <a:off x="2233215" y="3870370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task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20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kin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kids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skim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214849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skit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86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skin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desk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17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9457B6-61BD-4541-022B-6E0DB611C7EE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22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k /k/</a:t>
            </a:r>
          </a:p>
        </p:txBody>
      </p:sp>
    </p:spTree>
    <p:extLst>
      <p:ext uri="{BB962C8B-B14F-4D97-AF65-F5344CB8AC3E}">
        <p14:creationId xmlns:p14="http://schemas.microsoft.com/office/powerpoint/2010/main" val="27295675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713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A34ABE-4292-BFB1-1DD3-A2873260C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0" y="3631751"/>
            <a:ext cx="2624680" cy="29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12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kid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kit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96013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4D2C379-249C-89CD-B14A-F9EDF321B80C}"/>
              </a:ext>
            </a:extLst>
          </p:cNvPr>
          <p:cNvGrpSpPr/>
          <p:nvPr/>
        </p:nvGrpSpPr>
        <p:grpSpPr>
          <a:xfrm>
            <a:off x="2643530" y="351559"/>
            <a:ext cx="3856939" cy="1728075"/>
            <a:chOff x="2118837" y="1226771"/>
            <a:chExt cx="3856939" cy="172807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B366139-7A21-7416-146A-DE6FA5081369}"/>
                </a:ext>
              </a:extLst>
            </p:cNvPr>
            <p:cNvSpPr/>
            <p:nvPr/>
          </p:nvSpPr>
          <p:spPr>
            <a:xfrm>
              <a:off x="416099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k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E0B2828-2ABE-83F2-137A-DC07C6982A4E}"/>
                </a:ext>
              </a:extLst>
            </p:cNvPr>
            <p:cNvSpPr/>
            <p:nvPr/>
          </p:nvSpPr>
          <p:spPr>
            <a:xfrm>
              <a:off x="2118837" y="1226771"/>
              <a:ext cx="1814779" cy="1728075"/>
            </a:xfrm>
            <a:prstGeom prst="rect">
              <a:avLst/>
            </a:prstGeom>
            <a:solidFill>
              <a:srgbClr val="2F6FA9">
                <a:alpha val="29804"/>
              </a:srgbClr>
            </a:solidFill>
            <a:ln>
              <a:solidFill>
                <a:srgbClr val="2F6F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8352FF8-EDB5-0FEF-A25E-E0651D93B082}"/>
              </a:ext>
            </a:extLst>
          </p:cNvPr>
          <p:cNvSpPr/>
          <p:nvPr/>
        </p:nvSpPr>
        <p:spPr>
          <a:xfrm>
            <a:off x="3230879" y="2172036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42BA83-1EEB-186D-25D1-BD76877AEE61}"/>
              </a:ext>
            </a:extLst>
          </p:cNvPr>
          <p:cNvSpPr/>
          <p:nvPr/>
        </p:nvSpPr>
        <p:spPr>
          <a:xfrm>
            <a:off x="5273043" y="2175638"/>
            <a:ext cx="640080" cy="640080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101043FE-F0F8-1A83-C632-B217BB921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80" y="3779728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id="{5918E947-A818-5CAA-2C4E-D52DF135E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1052" y="3779728"/>
            <a:ext cx="363331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40513-6FFB-AA65-40AB-2C872EFDFA00}"/>
              </a:ext>
            </a:extLst>
          </p:cNvPr>
          <p:cNvSpPr/>
          <p:nvPr/>
        </p:nvSpPr>
        <p:spPr>
          <a:xfrm>
            <a:off x="10450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F8DA36-A69F-5BE1-C7D6-F3F134E23F5B}"/>
              </a:ext>
            </a:extLst>
          </p:cNvPr>
          <p:cNvSpPr/>
          <p:nvPr/>
        </p:nvSpPr>
        <p:spPr>
          <a:xfrm>
            <a:off x="1681039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FE0E9A4-8155-77F3-0AEF-8F7C18760D42}"/>
              </a:ext>
            </a:extLst>
          </p:cNvPr>
          <p:cNvSpPr/>
          <p:nvPr/>
        </p:nvSpPr>
        <p:spPr>
          <a:xfrm>
            <a:off x="2317051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CD891A-E356-AA7A-E339-B8E74B3058B7}"/>
              </a:ext>
            </a:extLst>
          </p:cNvPr>
          <p:cNvSpPr/>
          <p:nvPr/>
        </p:nvSpPr>
        <p:spPr>
          <a:xfrm>
            <a:off x="2953063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27FAC1-9EC1-1154-21E0-06D3AB1EDE5B}"/>
              </a:ext>
            </a:extLst>
          </p:cNvPr>
          <p:cNvSpPr/>
          <p:nvPr/>
        </p:nvSpPr>
        <p:spPr>
          <a:xfrm>
            <a:off x="5776756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57F91D-0061-DCDF-3D52-4882CBA0113C}"/>
              </a:ext>
            </a:extLst>
          </p:cNvPr>
          <p:cNvSpPr/>
          <p:nvPr/>
        </p:nvSpPr>
        <p:spPr>
          <a:xfrm>
            <a:off x="679137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D82D92-7CB0-8492-9283-EBD7F5BD6A4B}"/>
              </a:ext>
            </a:extLst>
          </p:cNvPr>
          <p:cNvSpPr/>
          <p:nvPr/>
        </p:nvSpPr>
        <p:spPr>
          <a:xfrm>
            <a:off x="7496415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F250BD-4560-8702-B8BC-F36EE53B43F3}"/>
              </a:ext>
            </a:extLst>
          </p:cNvPr>
          <p:cNvSpPr/>
          <p:nvPr/>
        </p:nvSpPr>
        <p:spPr>
          <a:xfrm>
            <a:off x="8132427" y="5272373"/>
            <a:ext cx="326573" cy="380619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9378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74668" y="5417623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BD04F292-9826-0EAB-4847-572F30B8A6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33" b="27761"/>
          <a:stretch/>
        </p:blipFill>
        <p:spPr>
          <a:xfrm>
            <a:off x="13648" y="914400"/>
            <a:ext cx="9130352" cy="403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02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kid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kit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skip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ask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874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4DEDE1-231B-4DFC-A6DB-F40CAA692D5B}"/>
              </a:ext>
            </a:extLst>
          </p:cNvPr>
          <p:cNvSpPr/>
          <p:nvPr/>
        </p:nvSpPr>
        <p:spPr>
          <a:xfrm>
            <a:off x="3752779" y="416715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572CC22-C079-1441-9243-BAF4479FDB5E}"/>
              </a:ext>
            </a:extLst>
          </p:cNvPr>
          <p:cNvSpPr/>
          <p:nvPr/>
        </p:nvSpPr>
        <p:spPr>
          <a:xfrm>
            <a:off x="4500333" y="4144851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7F217-E6BA-8C3C-0C82-A934C749E3D3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677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do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2E1F12-F592-47FC-91A4-7963B7A00DCE}"/>
              </a:ext>
            </a:extLst>
          </p:cNvPr>
          <p:cNvSpPr/>
          <p:nvPr/>
        </p:nvSpPr>
        <p:spPr>
          <a:xfrm>
            <a:off x="3824665" y="403775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8600FD6D-EB74-8447-AFDF-0A12B1536C35}"/>
              </a:ext>
            </a:extLst>
          </p:cNvPr>
          <p:cNvSpPr/>
          <p:nvPr/>
        </p:nvSpPr>
        <p:spPr>
          <a:xfrm>
            <a:off x="4689176" y="403775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795FB3-4FA4-2470-82A2-1584B10C0CE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97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of</a:t>
            </a:r>
          </a:p>
        </p:txBody>
      </p:sp>
      <p:sp>
        <p:nvSpPr>
          <p:cNvPr id="12" name="Heart 11">
            <a:extLst>
              <a:ext uri="{FF2B5EF4-FFF2-40B4-BE49-F238E27FC236}">
                <a16:creationId xmlns:a16="http://schemas.microsoft.com/office/drawing/2014/main" id="{BB925A6F-8B1A-1B48-818C-725B478D4A22}"/>
              </a:ext>
            </a:extLst>
          </p:cNvPr>
          <p:cNvSpPr/>
          <p:nvPr/>
        </p:nvSpPr>
        <p:spPr>
          <a:xfrm>
            <a:off x="4734234" y="413047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DEEBC48-848F-6740-A047-B8A513FDC9C7}"/>
              </a:ext>
            </a:extLst>
          </p:cNvPr>
          <p:cNvSpPr/>
          <p:nvPr/>
        </p:nvSpPr>
        <p:spPr>
          <a:xfrm>
            <a:off x="3894006" y="412644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32E5440-9FAB-E565-B48B-E5542EDAC15B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6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see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5F0AA7-1395-4608-92A4-664BA558A331}"/>
              </a:ext>
            </a:extLst>
          </p:cNvPr>
          <p:cNvSpPr/>
          <p:nvPr/>
        </p:nvSpPr>
        <p:spPr>
          <a:xfrm>
            <a:off x="3241036" y="403596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426E2103-5C35-4232-B74E-81B846071131}"/>
              </a:ext>
            </a:extLst>
          </p:cNvPr>
          <p:cNvSpPr/>
          <p:nvPr/>
        </p:nvSpPr>
        <p:spPr>
          <a:xfrm>
            <a:off x="4572000" y="404042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A2D2B1-0CF0-5D65-40EA-2A8BD844328D}"/>
              </a:ext>
            </a:extLst>
          </p:cNvPr>
          <p:cNvCxnSpPr>
            <a:cxnSpLocks/>
          </p:cNvCxnSpPr>
          <p:nvPr/>
        </p:nvCxnSpPr>
        <p:spPr>
          <a:xfrm>
            <a:off x="4139027" y="3865175"/>
            <a:ext cx="1533111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8AD339-B1CE-F4B2-2E2F-D338D63D6D4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672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kids skip.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6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 Kat get the kit?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9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see a mask on the desk.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64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Kip is the Best Pup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64437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is the best pup.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digs.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skips.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sits in the sun. </a:t>
            </a: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4983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gets a disk.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spins the disk up, up, up.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“Kip, get the disk,” said dad.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is fast. Kip can see the disk.</a:t>
            </a: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286314"/>
            <a:ext cx="788045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Kip did not see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“Stop, Kip!,” Dad said.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But Kip can not stop.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Kip skids into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Dad gets Kip and the disk in the tub.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307983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1658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966</TotalTime>
  <Words>776</Words>
  <Application>Microsoft Macintosh PowerPoint</Application>
  <PresentationFormat>On-screen Show (4:3)</PresentationFormat>
  <Paragraphs>165</Paragraphs>
  <Slides>80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5" baseType="lpstr">
      <vt:lpstr>Arial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Alyssa Ricke</cp:lastModifiedBy>
  <cp:revision>44</cp:revision>
  <dcterms:created xsi:type="dcterms:W3CDTF">2022-06-06T14:24:31Z</dcterms:created>
  <dcterms:modified xsi:type="dcterms:W3CDTF">2023-12-15T20:05:57Z</dcterms:modified>
</cp:coreProperties>
</file>