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2"/>
  </p:notesMasterIdLst>
  <p:sldIdLst>
    <p:sldId id="2247" r:id="rId3"/>
    <p:sldId id="291" r:id="rId4"/>
    <p:sldId id="323" r:id="rId5"/>
    <p:sldId id="2249" r:id="rId6"/>
    <p:sldId id="2248" r:id="rId7"/>
    <p:sldId id="333" r:id="rId8"/>
    <p:sldId id="3386" r:id="rId9"/>
    <p:sldId id="3437" r:id="rId10"/>
    <p:sldId id="3414" r:id="rId11"/>
    <p:sldId id="2175" r:id="rId12"/>
    <p:sldId id="261" r:id="rId13"/>
    <p:sldId id="3410" r:id="rId14"/>
    <p:sldId id="3316" r:id="rId15"/>
    <p:sldId id="3317" r:id="rId16"/>
    <p:sldId id="3413" r:id="rId17"/>
    <p:sldId id="3336" r:id="rId18"/>
    <p:sldId id="3337" r:id="rId19"/>
    <p:sldId id="2176" r:id="rId20"/>
    <p:sldId id="223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9D"/>
    <a:srgbClr val="E15436"/>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2"/>
    <p:restoredTop sz="81429"/>
  </p:normalViewPr>
  <p:slideViewPr>
    <p:cSldViewPr snapToGrid="0" snapToObjects="1">
      <p:cViewPr varScale="1">
        <p:scale>
          <a:sx n="103" d="100"/>
          <a:sy n="103" d="100"/>
        </p:scale>
        <p:origin x="176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8/31/23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Y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54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78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Z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78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56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56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Consonants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06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Vowels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57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11</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92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76293B-7FD6-2A49-801F-A90DF30EFD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8/31/23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81244-C620-8347-9C8C-F0DFE93F22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42766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72541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3629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74919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540178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8/31/23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111443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8/31/23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733750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8/31/23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25701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150682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18878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101889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0719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203020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4120669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8/31/23</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16140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8/31/23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28031523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62.gif"/></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64.gif"/></Relationships>
</file>

<file path=ppt/slides/_rels/slide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7.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J</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3FD5D0D4-88A2-E09C-DB40-9FE6A1205A71}"/>
              </a:ext>
            </a:extLst>
          </p:cNvPr>
          <p:cNvPicPr>
            <a:picLocks noChangeAspect="1"/>
          </p:cNvPicPr>
          <p:nvPr/>
        </p:nvPicPr>
        <p:blipFill>
          <a:blip r:embed="rId3"/>
          <a:stretch>
            <a:fillRect/>
          </a:stretch>
        </p:blipFill>
        <p:spPr>
          <a:xfrm>
            <a:off x="3402727" y="1030314"/>
            <a:ext cx="2338545" cy="3929720"/>
          </a:xfrm>
          <a:prstGeom prst="rect">
            <a:avLst/>
          </a:prstGeom>
        </p:spPr>
      </p:pic>
    </p:spTree>
    <p:extLst>
      <p:ext uri="{BB962C8B-B14F-4D97-AF65-F5344CB8AC3E}">
        <p14:creationId xmlns:p14="http://schemas.microsoft.com/office/powerpoint/2010/main" val="333735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09DED5A4-2827-9408-B831-6415F1F05EC6}"/>
              </a:ext>
            </a:extLst>
          </p:cNvPr>
          <p:cNvPicPr>
            <a:picLocks noChangeAspect="1"/>
          </p:cNvPicPr>
          <p:nvPr/>
        </p:nvPicPr>
        <p:blipFill>
          <a:blip r:embed="rId4"/>
          <a:stretch>
            <a:fillRect/>
          </a:stretch>
        </p:blipFill>
        <p:spPr>
          <a:xfrm>
            <a:off x="182880" y="977560"/>
            <a:ext cx="2338545" cy="3929720"/>
          </a:xfrm>
          <a:prstGeom prst="rect">
            <a:avLst/>
          </a:prstGeom>
        </p:spPr>
      </p:pic>
    </p:spTree>
    <p:extLst>
      <p:ext uri="{BB962C8B-B14F-4D97-AF65-F5344CB8AC3E}">
        <p14:creationId xmlns:p14="http://schemas.microsoft.com/office/powerpoint/2010/main" val="415405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9FD2303D-8CE8-DFFF-A517-C94689F00A4A}"/>
              </a:ext>
            </a:extLst>
          </p:cNvPr>
          <p:cNvPicPr>
            <a:picLocks noChangeAspect="1"/>
          </p:cNvPicPr>
          <p:nvPr/>
        </p:nvPicPr>
        <p:blipFill rotWithShape="1">
          <a:blip r:embed="rId4"/>
          <a:srcRect t="13353" b="28849"/>
          <a:stretch/>
        </p:blipFill>
        <p:spPr>
          <a:xfrm>
            <a:off x="13648" y="928048"/>
            <a:ext cx="9130352" cy="3957851"/>
          </a:xfrm>
          <a:prstGeom prst="rect">
            <a:avLst/>
          </a:prstGeom>
        </p:spPr>
      </p:pic>
    </p:spTree>
    <p:extLst>
      <p:ext uri="{BB962C8B-B14F-4D97-AF65-F5344CB8AC3E}">
        <p14:creationId xmlns:p14="http://schemas.microsoft.com/office/powerpoint/2010/main" val="409086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FE1486A0-BFE0-DDCB-311C-14C7A3C5B637}"/>
              </a:ext>
            </a:extLst>
          </p:cNvPr>
          <p:cNvPicPr>
            <a:picLocks noChangeAspect="1"/>
          </p:cNvPicPr>
          <p:nvPr/>
        </p:nvPicPr>
        <p:blipFill>
          <a:blip r:embed="rId3"/>
          <a:stretch>
            <a:fillRect/>
          </a:stretch>
        </p:blipFill>
        <p:spPr>
          <a:xfrm rot="196023">
            <a:off x="3097225" y="975727"/>
            <a:ext cx="2949550" cy="3868770"/>
          </a:xfrm>
          <a:prstGeom prst="rect">
            <a:avLst/>
          </a:prstGeom>
        </p:spPr>
      </p:pic>
    </p:spTree>
    <p:extLst>
      <p:ext uri="{BB962C8B-B14F-4D97-AF65-F5344CB8AC3E}">
        <p14:creationId xmlns:p14="http://schemas.microsoft.com/office/powerpoint/2010/main" val="271154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D690E2D-B349-FE59-769B-2EA704A954C5}"/>
              </a:ext>
            </a:extLst>
          </p:cNvPr>
          <p:cNvPicPr>
            <a:picLocks noChangeAspect="1"/>
          </p:cNvPicPr>
          <p:nvPr/>
        </p:nvPicPr>
        <p:blipFill>
          <a:blip r:embed="rId4"/>
          <a:stretch>
            <a:fillRect/>
          </a:stretch>
        </p:blipFill>
        <p:spPr>
          <a:xfrm rot="196023">
            <a:off x="281330" y="975726"/>
            <a:ext cx="2949550" cy="3868770"/>
          </a:xfrm>
          <a:prstGeom prst="rect">
            <a:avLst/>
          </a:prstGeom>
        </p:spPr>
      </p:pic>
    </p:spTree>
    <p:extLst>
      <p:ext uri="{BB962C8B-B14F-4D97-AF65-F5344CB8AC3E}">
        <p14:creationId xmlns:p14="http://schemas.microsoft.com/office/powerpoint/2010/main" val="221087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CD928B2-A5CA-92B5-6397-527D76C23B58}"/>
              </a:ext>
            </a:extLst>
          </p:cNvPr>
          <p:cNvPicPr>
            <a:picLocks noChangeAspect="1"/>
          </p:cNvPicPr>
          <p:nvPr/>
        </p:nvPicPr>
        <p:blipFill rotWithShape="1">
          <a:blip r:embed="rId4"/>
          <a:srcRect t="13453" b="28318"/>
          <a:stretch/>
        </p:blipFill>
        <p:spPr>
          <a:xfrm>
            <a:off x="0" y="914400"/>
            <a:ext cx="9144000" cy="3957851"/>
          </a:xfrm>
          <a:prstGeom prst="rect">
            <a:avLst/>
          </a:prstGeom>
        </p:spPr>
      </p:pic>
    </p:spTree>
    <p:extLst>
      <p:ext uri="{BB962C8B-B14F-4D97-AF65-F5344CB8AC3E}">
        <p14:creationId xmlns:p14="http://schemas.microsoft.com/office/powerpoint/2010/main" val="259227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8EA36BC-92B6-99C7-36D5-6695AAC58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288" y="1013254"/>
            <a:ext cx="7413160" cy="533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6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869E81-AB29-7E92-3F2F-9B3FFC11B1AE}"/>
              </a:ext>
            </a:extLst>
          </p:cNvPr>
          <p:cNvPicPr>
            <a:picLocks noChangeAspect="1"/>
          </p:cNvPicPr>
          <p:nvPr/>
        </p:nvPicPr>
        <p:blipFill>
          <a:blip r:embed="rId4"/>
          <a:stretch>
            <a:fillRect/>
          </a:stretch>
        </p:blipFill>
        <p:spPr>
          <a:xfrm>
            <a:off x="705970" y="1455291"/>
            <a:ext cx="7732059" cy="4631871"/>
          </a:xfrm>
          <a:prstGeom prst="rect">
            <a:avLst/>
          </a:prstGeom>
        </p:spPr>
      </p:pic>
    </p:spTree>
    <p:extLst>
      <p:ext uri="{BB962C8B-B14F-4D97-AF65-F5344CB8AC3E}">
        <p14:creationId xmlns:p14="http://schemas.microsoft.com/office/powerpoint/2010/main" val="227624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8" name="Picture 2">
            <a:extLst>
              <a:ext uri="{FF2B5EF4-FFF2-40B4-BE49-F238E27FC236}">
                <a16:creationId xmlns:a16="http://schemas.microsoft.com/office/drawing/2014/main" id="{3AEE640F-DB61-BB5F-9BB9-A52C5EEC7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vector graphics&#10;&#10;Description automatically generated">
            <a:extLst>
              <a:ext uri="{FF2B5EF4-FFF2-40B4-BE49-F238E27FC236}">
                <a16:creationId xmlns:a16="http://schemas.microsoft.com/office/drawing/2014/main" id="{14B6AE65-2A2E-91C0-BF4B-274F98C07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31" name="Picture 30" descr="A picture containing chart&#10;&#10;Description automatically generated">
            <a:extLst>
              <a:ext uri="{FF2B5EF4-FFF2-40B4-BE49-F238E27FC236}">
                <a16:creationId xmlns:a16="http://schemas.microsoft.com/office/drawing/2014/main" id="{885173ED-E756-15C6-F752-47B5D69BA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32" name="Picture 31" descr="A picture containing text, vector graphics&#10;&#10;Description automatically generated">
            <a:extLst>
              <a:ext uri="{FF2B5EF4-FFF2-40B4-BE49-F238E27FC236}">
                <a16:creationId xmlns:a16="http://schemas.microsoft.com/office/drawing/2014/main" id="{99956C47-E0A0-DD5B-5B36-F6C6AA2A56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33" name="Picture 32" descr="Icon&#10;&#10;Description automatically generated with medium confidence">
            <a:extLst>
              <a:ext uri="{FF2B5EF4-FFF2-40B4-BE49-F238E27FC236}">
                <a16:creationId xmlns:a16="http://schemas.microsoft.com/office/drawing/2014/main" id="{5E880825-9BC0-8C1B-DA73-C59AB04C53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34" name="Picture 33" descr="A picture containing text, outdoor object, vector graphics, sport kite&#10;&#10;Description automatically generated">
            <a:extLst>
              <a:ext uri="{FF2B5EF4-FFF2-40B4-BE49-F238E27FC236}">
                <a16:creationId xmlns:a16="http://schemas.microsoft.com/office/drawing/2014/main" id="{07603D5A-4803-E60B-C60D-2BE9225641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309A7FFB-CF81-3AA5-1E78-8EE0438B35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36" name="Picture 35" descr="Icon&#10;&#10;Description automatically generated">
            <a:extLst>
              <a:ext uri="{FF2B5EF4-FFF2-40B4-BE49-F238E27FC236}">
                <a16:creationId xmlns:a16="http://schemas.microsoft.com/office/drawing/2014/main" id="{E0489F7C-D758-8CD5-BAD4-6AA9741688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37" name="Picture 36" descr="A picture containing chart&#10;&#10;Description automatically generated">
            <a:extLst>
              <a:ext uri="{FF2B5EF4-FFF2-40B4-BE49-F238E27FC236}">
                <a16:creationId xmlns:a16="http://schemas.microsoft.com/office/drawing/2014/main" id="{D7832382-5998-D935-A983-7C424F3A4D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38" name="Picture 37" descr="A picture containing text, outdoor object, vector graphics&#10;&#10;Description automatically generated">
            <a:extLst>
              <a:ext uri="{FF2B5EF4-FFF2-40B4-BE49-F238E27FC236}">
                <a16:creationId xmlns:a16="http://schemas.microsoft.com/office/drawing/2014/main" id="{BE3D5C0C-ED7B-E6E7-ADA0-04237FD24D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39" name="Picture 38" descr="A picture containing text, vector graphics&#10;&#10;Description automatically generated">
            <a:extLst>
              <a:ext uri="{FF2B5EF4-FFF2-40B4-BE49-F238E27FC236}">
                <a16:creationId xmlns:a16="http://schemas.microsoft.com/office/drawing/2014/main" id="{A3173DC9-35E6-E32F-36FA-2B456E2FD2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40" name="Picture 39" descr="Logo&#10;&#10;Description automatically generated">
            <a:extLst>
              <a:ext uri="{FF2B5EF4-FFF2-40B4-BE49-F238E27FC236}">
                <a16:creationId xmlns:a16="http://schemas.microsoft.com/office/drawing/2014/main" id="{3377AA00-3061-5BD0-8AE0-862264DC2BD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6E70C067-14AE-E8D6-FC02-0AC387F247C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42" name="Picture 41">
            <a:extLst>
              <a:ext uri="{FF2B5EF4-FFF2-40B4-BE49-F238E27FC236}">
                <a16:creationId xmlns:a16="http://schemas.microsoft.com/office/drawing/2014/main" id="{CEC9B220-F931-E677-C702-0B9F3616258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43" name="Picture 42" descr="A picture containing chart&#10;&#10;Description automatically generated">
            <a:extLst>
              <a:ext uri="{FF2B5EF4-FFF2-40B4-BE49-F238E27FC236}">
                <a16:creationId xmlns:a16="http://schemas.microsoft.com/office/drawing/2014/main" id="{DFD295DC-D4DC-9D50-F0AC-618BA6F6650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44" name="Picture 43" descr="Shape, arrow&#10;&#10;Description automatically generated">
            <a:extLst>
              <a:ext uri="{FF2B5EF4-FFF2-40B4-BE49-F238E27FC236}">
                <a16:creationId xmlns:a16="http://schemas.microsoft.com/office/drawing/2014/main" id="{9F7A93FB-A5C1-31BA-79B0-D188E007A5F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45" name="Picture 44" descr="A picture containing text, chain&#10;&#10;Description automatically generated">
            <a:extLst>
              <a:ext uri="{FF2B5EF4-FFF2-40B4-BE49-F238E27FC236}">
                <a16:creationId xmlns:a16="http://schemas.microsoft.com/office/drawing/2014/main" id="{FC1D2E7E-557B-9C9E-476F-E2E17AF5F1F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46" name="Picture 45" descr="A picture containing icon&#10;&#10;Description automatically generated">
            <a:extLst>
              <a:ext uri="{FF2B5EF4-FFF2-40B4-BE49-F238E27FC236}">
                <a16:creationId xmlns:a16="http://schemas.microsoft.com/office/drawing/2014/main" id="{AFBBEB79-4B71-BD47-A495-3D4F64C5C54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47" name="Picture 46" descr="Icon&#10;&#10;Description automatically generated">
            <a:extLst>
              <a:ext uri="{FF2B5EF4-FFF2-40B4-BE49-F238E27FC236}">
                <a16:creationId xmlns:a16="http://schemas.microsoft.com/office/drawing/2014/main" id="{863DA4F1-61E8-CE36-6946-4104076DA73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48" name="Picture 47" descr="A picture containing diagram&#10;&#10;Description automatically generated">
            <a:extLst>
              <a:ext uri="{FF2B5EF4-FFF2-40B4-BE49-F238E27FC236}">
                <a16:creationId xmlns:a16="http://schemas.microsoft.com/office/drawing/2014/main" id="{A106BCB3-78A3-F4C7-5EEF-DD959FB3CF3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49" name="Picture 48" descr="A picture containing icon&#10;&#10;Description automatically generated">
            <a:extLst>
              <a:ext uri="{FF2B5EF4-FFF2-40B4-BE49-F238E27FC236}">
                <a16:creationId xmlns:a16="http://schemas.microsoft.com/office/drawing/2014/main" id="{3D6A2F33-257D-442C-BE12-3FE433E29DD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50" name="Picture 49" descr="A picture containing arrow&#10;&#10;Description automatically generated">
            <a:extLst>
              <a:ext uri="{FF2B5EF4-FFF2-40B4-BE49-F238E27FC236}">
                <a16:creationId xmlns:a16="http://schemas.microsoft.com/office/drawing/2014/main" id="{84EA38CD-DA71-82FC-9516-DD1EDFDD6F2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51" name="Picture 50" descr="A picture containing shape&#10;&#10;Description automatically generated">
            <a:extLst>
              <a:ext uri="{FF2B5EF4-FFF2-40B4-BE49-F238E27FC236}">
                <a16:creationId xmlns:a16="http://schemas.microsoft.com/office/drawing/2014/main" id="{85C95E65-0E96-D444-5687-0600316AF0E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52" name="Picture 51" descr="A picture containing whistle, vector graphics&#10;&#10;Description automatically generated">
            <a:extLst>
              <a:ext uri="{FF2B5EF4-FFF2-40B4-BE49-F238E27FC236}">
                <a16:creationId xmlns:a16="http://schemas.microsoft.com/office/drawing/2014/main" id="{3E978291-E4C8-DE85-6BA8-7F179108A88E}"/>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pic>
        <p:nvPicPr>
          <p:cNvPr id="53" name="Picture 52" descr="Logo&#10;&#10;Description automatically generated with medium confidence">
            <a:extLst>
              <a:ext uri="{FF2B5EF4-FFF2-40B4-BE49-F238E27FC236}">
                <a16:creationId xmlns:a16="http://schemas.microsoft.com/office/drawing/2014/main" id="{0BFC0DA0-D731-22BA-7EDF-84B36D21ABEF}"/>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54" name="Picture 53" descr="Company name&#10;&#10;Description automatically generated">
            <a:extLst>
              <a:ext uri="{FF2B5EF4-FFF2-40B4-BE49-F238E27FC236}">
                <a16:creationId xmlns:a16="http://schemas.microsoft.com/office/drawing/2014/main" id="{992DE596-2B91-D6D1-9967-0E3BBC08FA1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254119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44213D63-D534-6295-A540-501904EDCFFE}"/>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 name="Picture 2" descr="Icon&#10;&#10;Description automatically generated with medium confidence">
            <a:extLst>
              <a:ext uri="{FF2B5EF4-FFF2-40B4-BE49-F238E27FC236}">
                <a16:creationId xmlns:a16="http://schemas.microsoft.com/office/drawing/2014/main" id="{798ABDE3-E410-81A4-9B8A-7A707C6A1E4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5" name="Rectangle 4">
            <a:extLst>
              <a:ext uri="{FF2B5EF4-FFF2-40B4-BE49-F238E27FC236}">
                <a16:creationId xmlns:a16="http://schemas.microsoft.com/office/drawing/2014/main" id="{CB120E07-596F-CCE9-0469-9291D69B7005}"/>
              </a:ext>
            </a:extLst>
          </p:cNvPr>
          <p:cNvSpPr/>
          <p:nvPr/>
        </p:nvSpPr>
        <p:spPr>
          <a:xfrm>
            <a:off x="1006934"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6" name="Rectangle 5">
            <a:extLst>
              <a:ext uri="{FF2B5EF4-FFF2-40B4-BE49-F238E27FC236}">
                <a16:creationId xmlns:a16="http://schemas.microsoft.com/office/drawing/2014/main" id="{47DCF4DD-37EF-6915-3C01-FE4303D13C22}"/>
              </a:ext>
            </a:extLst>
          </p:cNvPr>
          <p:cNvSpPr/>
          <p:nvPr/>
        </p:nvSpPr>
        <p:spPr>
          <a:xfrm>
            <a:off x="348972"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8" name="Picture 7" descr="A picture containing vector graphics&#10;&#10;Description automatically generated">
            <a:extLst>
              <a:ext uri="{FF2B5EF4-FFF2-40B4-BE49-F238E27FC236}">
                <a16:creationId xmlns:a16="http://schemas.microsoft.com/office/drawing/2014/main" id="{31F77C60-4B1E-5836-8897-078B88E25FC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852928"/>
            <a:ext cx="608212" cy="807924"/>
          </a:xfrm>
          <a:prstGeom prst="rect">
            <a:avLst/>
          </a:prstGeom>
        </p:spPr>
      </p:pic>
      <p:sp>
        <p:nvSpPr>
          <p:cNvPr id="9" name="Rectangle 8">
            <a:extLst>
              <a:ext uri="{FF2B5EF4-FFF2-40B4-BE49-F238E27FC236}">
                <a16:creationId xmlns:a16="http://schemas.microsoft.com/office/drawing/2014/main" id="{4488CD0D-902E-ADB3-BDB4-CAD8EB34D15C}"/>
              </a:ext>
            </a:extLst>
          </p:cNvPr>
          <p:cNvSpPr/>
          <p:nvPr/>
        </p:nvSpPr>
        <p:spPr>
          <a:xfrm>
            <a:off x="694265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6602806E-5F16-8CC9-DC0A-B7B3F351FA50}"/>
              </a:ext>
            </a:extLst>
          </p:cNvPr>
          <p:cNvSpPr/>
          <p:nvPr/>
        </p:nvSpPr>
        <p:spPr>
          <a:xfrm>
            <a:off x="760287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870965BC-392E-7B27-C1D9-998E6B025645}"/>
              </a:ext>
            </a:extLst>
          </p:cNvPr>
          <p:cNvSpPr/>
          <p:nvPr/>
        </p:nvSpPr>
        <p:spPr>
          <a:xfrm>
            <a:off x="8260839"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12" name="Picture 11" descr="A picture containing icon&#10;&#10;Description automatically generated">
            <a:extLst>
              <a:ext uri="{FF2B5EF4-FFF2-40B4-BE49-F238E27FC236}">
                <a16:creationId xmlns:a16="http://schemas.microsoft.com/office/drawing/2014/main" id="{EE04F2DB-3F32-EB8F-2C3C-86C045A96FE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25672" y="4838908"/>
            <a:ext cx="522414" cy="803025"/>
          </a:xfrm>
          <a:prstGeom prst="rect">
            <a:avLst/>
          </a:prstGeom>
        </p:spPr>
      </p:pic>
      <p:pic>
        <p:nvPicPr>
          <p:cNvPr id="26" name="Picture 25" descr="A picture containing circle&#10;&#10;Description automatically generated">
            <a:extLst>
              <a:ext uri="{FF2B5EF4-FFF2-40B4-BE49-F238E27FC236}">
                <a16:creationId xmlns:a16="http://schemas.microsoft.com/office/drawing/2014/main" id="{681138E2-1612-A066-89C4-64931D55944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12459" y="4824381"/>
            <a:ext cx="522414" cy="797055"/>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D53F6F76-393B-F717-459B-F802E1CF5A8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31644" y="4819316"/>
            <a:ext cx="528384" cy="800040"/>
          </a:xfrm>
          <a:prstGeom prst="rect">
            <a:avLst/>
          </a:prstGeom>
        </p:spPr>
      </p:pic>
      <p:pic>
        <p:nvPicPr>
          <p:cNvPr id="4" name="Picture 3">
            <a:extLst>
              <a:ext uri="{FF2B5EF4-FFF2-40B4-BE49-F238E27FC236}">
                <a16:creationId xmlns:a16="http://schemas.microsoft.com/office/drawing/2014/main" id="{157BAB20-C526-6274-7433-6A4A6FDFC22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89403" y="1316468"/>
            <a:ext cx="589893" cy="776853"/>
          </a:xfrm>
          <a:prstGeom prst="rect">
            <a:avLst/>
          </a:prstGeom>
          <a:ln>
            <a:noFill/>
          </a:ln>
        </p:spPr>
      </p:pic>
      <p:pic>
        <p:nvPicPr>
          <p:cNvPr id="28" name="Picture 27">
            <a:extLst>
              <a:ext uri="{FF2B5EF4-FFF2-40B4-BE49-F238E27FC236}">
                <a16:creationId xmlns:a16="http://schemas.microsoft.com/office/drawing/2014/main" id="{5BD3353A-281E-F298-A689-D2A299A5AD9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5086" y="4866509"/>
            <a:ext cx="556021" cy="735776"/>
          </a:xfrm>
          <a:prstGeom prst="rect">
            <a:avLst/>
          </a:prstGeom>
          <a:ln w="12700">
            <a:noFill/>
          </a:ln>
        </p:spPr>
      </p:pic>
    </p:spTree>
    <p:extLst>
      <p:ext uri="{BB962C8B-B14F-4D97-AF65-F5344CB8AC3E}">
        <p14:creationId xmlns:p14="http://schemas.microsoft.com/office/powerpoint/2010/main" val="8473986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974</TotalTime>
  <Words>177</Words>
  <Application>Microsoft Macintosh PowerPoint</Application>
  <PresentationFormat>On-screen Show (4:3)</PresentationFormat>
  <Paragraphs>28</Paragraphs>
  <Slides>19</Slides>
  <Notes>12</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Alyssa Ricke</cp:lastModifiedBy>
  <cp:revision>39</cp:revision>
  <dcterms:created xsi:type="dcterms:W3CDTF">2022-06-06T14:24:31Z</dcterms:created>
  <dcterms:modified xsi:type="dcterms:W3CDTF">2023-09-01T01:18:24Z</dcterms:modified>
</cp:coreProperties>
</file>