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9"/>
  </p:notesMasterIdLst>
  <p:sldIdLst>
    <p:sldId id="2247" r:id="rId3"/>
    <p:sldId id="291" r:id="rId4"/>
    <p:sldId id="323" r:id="rId5"/>
    <p:sldId id="2248" r:id="rId6"/>
    <p:sldId id="333" r:id="rId7"/>
    <p:sldId id="3386" r:id="rId8"/>
    <p:sldId id="3432" r:id="rId9"/>
    <p:sldId id="3433" r:id="rId10"/>
    <p:sldId id="3434" r:id="rId11"/>
    <p:sldId id="3435" r:id="rId12"/>
    <p:sldId id="3436" r:id="rId13"/>
    <p:sldId id="3437" r:id="rId14"/>
    <p:sldId id="2175" r:id="rId15"/>
    <p:sldId id="261" r:id="rId16"/>
    <p:sldId id="3356" r:id="rId17"/>
    <p:sldId id="3388" r:id="rId18"/>
    <p:sldId id="3231" r:id="rId19"/>
    <p:sldId id="3261" r:id="rId20"/>
    <p:sldId id="3403" r:id="rId21"/>
    <p:sldId id="3311" r:id="rId22"/>
    <p:sldId id="3312" r:id="rId23"/>
    <p:sldId id="3389" r:id="rId24"/>
    <p:sldId id="3213" r:id="rId25"/>
    <p:sldId id="3243" r:id="rId26"/>
    <p:sldId id="2176" r:id="rId27"/>
    <p:sldId id="223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891"/>
  </p:normalViewPr>
  <p:slideViewPr>
    <p:cSldViewPr snapToGrid="0" snapToObjects="1">
      <p:cViewPr>
        <p:scale>
          <a:sx n="94" d="100"/>
          <a:sy n="94" d="100"/>
        </p:scale>
        <p:origin x="1696"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6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9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6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U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31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7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J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37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42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S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50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Consonant Review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42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of Articulation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Manner of Articulation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2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Voiced Consonants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7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Unvoiced Consonants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4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86437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69371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40459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655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49058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03473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1289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26857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91300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00499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00200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601656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78417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551987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8/31/23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27771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16715593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5.gi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7.gif"/></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9.gif"/></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F</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a:extLst>
              <a:ext uri="{FF2B5EF4-FFF2-40B4-BE49-F238E27FC236}">
                <a16:creationId xmlns:a16="http://schemas.microsoft.com/office/drawing/2014/main" id="{CA8EBD11-4EBF-A208-72C7-34414EAD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sp>
        <p:nvSpPr>
          <p:cNvPr id="29" name="Rectangle 28">
            <a:extLst>
              <a:ext uri="{FF2B5EF4-FFF2-40B4-BE49-F238E27FC236}">
                <a16:creationId xmlns:a16="http://schemas.microsoft.com/office/drawing/2014/main" id="{A1322DC3-B089-9F35-CE79-796FA62CE6A9}"/>
              </a:ext>
            </a:extLst>
          </p:cNvPr>
          <p:cNvSpPr/>
          <p:nvPr/>
        </p:nvSpPr>
        <p:spPr>
          <a:xfrm>
            <a:off x="1991862" y="1772876"/>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8F93547-24D9-CB3A-0823-0B0FB74245E9}"/>
              </a:ext>
            </a:extLst>
          </p:cNvPr>
          <p:cNvSpPr/>
          <p:nvPr/>
        </p:nvSpPr>
        <p:spPr>
          <a:xfrm>
            <a:off x="1747313" y="2513611"/>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DFF1AF-5B0C-0676-AEEB-D1C3AE1907F3}"/>
              </a:ext>
            </a:extLst>
          </p:cNvPr>
          <p:cNvSpPr/>
          <p:nvPr/>
        </p:nvSpPr>
        <p:spPr>
          <a:xfrm>
            <a:off x="3012587" y="3261435"/>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CC5697-52C0-0702-B732-85940998A4AD}"/>
              </a:ext>
            </a:extLst>
          </p:cNvPr>
          <p:cNvSpPr/>
          <p:nvPr/>
        </p:nvSpPr>
        <p:spPr>
          <a:xfrm>
            <a:off x="3980150" y="3250804"/>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76A8C5-FF58-3B36-DA7E-4B24A81DAB2D}"/>
              </a:ext>
            </a:extLst>
          </p:cNvPr>
          <p:cNvSpPr/>
          <p:nvPr/>
        </p:nvSpPr>
        <p:spPr>
          <a:xfrm>
            <a:off x="4997330" y="3247261"/>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4927E3-69D9-B649-E1E2-F3CA2A2D91EC}"/>
              </a:ext>
            </a:extLst>
          </p:cNvPr>
          <p:cNvSpPr/>
          <p:nvPr/>
        </p:nvSpPr>
        <p:spPr>
          <a:xfrm>
            <a:off x="6014510" y="3243718"/>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BFE6D69-0EE8-9FAF-5670-32ADF58F672B}"/>
              </a:ext>
            </a:extLst>
          </p:cNvPr>
          <p:cNvSpPr/>
          <p:nvPr/>
        </p:nvSpPr>
        <p:spPr>
          <a:xfrm>
            <a:off x="6010964" y="4005720"/>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513164-A569-45B4-33CE-D1D6456B89D7}"/>
              </a:ext>
            </a:extLst>
          </p:cNvPr>
          <p:cNvSpPr/>
          <p:nvPr/>
        </p:nvSpPr>
        <p:spPr>
          <a:xfrm>
            <a:off x="5745149" y="4753545"/>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CB14F70-759C-AF50-7DF0-F1F6C530B59B}"/>
              </a:ext>
            </a:extLst>
          </p:cNvPr>
          <p:cNvSpPr/>
          <p:nvPr/>
        </p:nvSpPr>
        <p:spPr>
          <a:xfrm>
            <a:off x="5741605" y="5526990"/>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3F1210-7C96-1D83-505F-01EDBE0398D7}"/>
              </a:ext>
            </a:extLst>
          </p:cNvPr>
          <p:cNvSpPr/>
          <p:nvPr/>
        </p:nvSpPr>
        <p:spPr>
          <a:xfrm>
            <a:off x="4724424" y="5529796"/>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DF25C7-EB68-F6E3-CC4C-C6363BDCC726}"/>
              </a:ext>
            </a:extLst>
          </p:cNvPr>
          <p:cNvSpPr/>
          <p:nvPr/>
        </p:nvSpPr>
        <p:spPr>
          <a:xfrm>
            <a:off x="6528414" y="4750001"/>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623394C-A2FA-9087-CD5A-02FDCA8356FA}"/>
              </a:ext>
            </a:extLst>
          </p:cNvPr>
          <p:cNvSpPr/>
          <p:nvPr/>
        </p:nvSpPr>
        <p:spPr>
          <a:xfrm>
            <a:off x="6751698" y="2506531"/>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BE957-63EE-BF72-4121-C3F2F8950B6C}"/>
              </a:ext>
            </a:extLst>
          </p:cNvPr>
          <p:cNvSpPr/>
          <p:nvPr/>
        </p:nvSpPr>
        <p:spPr>
          <a:xfrm>
            <a:off x="4727968" y="2517164"/>
            <a:ext cx="563502"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A622C34-F937-106E-F4CD-374623885FDD}"/>
              </a:ext>
            </a:extLst>
          </p:cNvPr>
          <p:cNvSpPr/>
          <p:nvPr/>
        </p:nvSpPr>
        <p:spPr>
          <a:xfrm>
            <a:off x="4993787" y="1762243"/>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453F5DC-0D38-A40A-3F83-124117B12549}"/>
              </a:ext>
            </a:extLst>
          </p:cNvPr>
          <p:cNvSpPr/>
          <p:nvPr/>
        </p:nvSpPr>
        <p:spPr>
          <a:xfrm>
            <a:off x="7024605" y="1765786"/>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Logo&#10;&#10;Description automatically generated with medium confidence">
            <a:extLst>
              <a:ext uri="{FF2B5EF4-FFF2-40B4-BE49-F238E27FC236}">
                <a16:creationId xmlns:a16="http://schemas.microsoft.com/office/drawing/2014/main" id="{F46EA168-7A97-B4CE-A3B6-3CAAD460424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46" name="Picture 45" descr="Company name&#10;&#10;Description automatically generated">
            <a:extLst>
              <a:ext uri="{FF2B5EF4-FFF2-40B4-BE49-F238E27FC236}">
                <a16:creationId xmlns:a16="http://schemas.microsoft.com/office/drawing/2014/main" id="{BEF77244-F905-8A03-C311-902B117564E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42940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AF822B-4E97-2C97-5FE7-5A0162501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sp>
        <p:nvSpPr>
          <p:cNvPr id="29" name="Rectangle 28">
            <a:extLst>
              <a:ext uri="{FF2B5EF4-FFF2-40B4-BE49-F238E27FC236}">
                <a16:creationId xmlns:a16="http://schemas.microsoft.com/office/drawing/2014/main" id="{A1322DC3-B089-9F35-CE79-796FA62CE6A9}"/>
              </a:ext>
            </a:extLst>
          </p:cNvPr>
          <p:cNvSpPr/>
          <p:nvPr/>
        </p:nvSpPr>
        <p:spPr>
          <a:xfrm>
            <a:off x="1524030" y="1779964"/>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DFF1AF-5B0C-0676-AEEB-D1C3AE1907F3}"/>
              </a:ext>
            </a:extLst>
          </p:cNvPr>
          <p:cNvSpPr/>
          <p:nvPr/>
        </p:nvSpPr>
        <p:spPr>
          <a:xfrm>
            <a:off x="2530578" y="3254347"/>
            <a:ext cx="503245"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CC5697-52C0-0702-B732-85940998A4AD}"/>
              </a:ext>
            </a:extLst>
          </p:cNvPr>
          <p:cNvSpPr/>
          <p:nvPr/>
        </p:nvSpPr>
        <p:spPr>
          <a:xfrm>
            <a:off x="3554847" y="3257892"/>
            <a:ext cx="450083"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76A8C5-FF58-3B36-DA7E-4B24A81DAB2D}"/>
              </a:ext>
            </a:extLst>
          </p:cNvPr>
          <p:cNvSpPr/>
          <p:nvPr/>
        </p:nvSpPr>
        <p:spPr>
          <a:xfrm>
            <a:off x="4579116" y="3268526"/>
            <a:ext cx="460717"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4927E3-69D9-B649-E1E2-F3CA2A2D91EC}"/>
              </a:ext>
            </a:extLst>
          </p:cNvPr>
          <p:cNvSpPr/>
          <p:nvPr/>
        </p:nvSpPr>
        <p:spPr>
          <a:xfrm>
            <a:off x="5575032" y="3257895"/>
            <a:ext cx="457174"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BFE6D69-0EE8-9FAF-5670-32ADF58F672B}"/>
              </a:ext>
            </a:extLst>
          </p:cNvPr>
          <p:cNvSpPr/>
          <p:nvPr/>
        </p:nvSpPr>
        <p:spPr>
          <a:xfrm>
            <a:off x="5585662" y="3998632"/>
            <a:ext cx="446544"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DF25C7-EB68-F6E3-CC4C-C6363BDCC726}"/>
              </a:ext>
            </a:extLst>
          </p:cNvPr>
          <p:cNvSpPr/>
          <p:nvPr/>
        </p:nvSpPr>
        <p:spPr>
          <a:xfrm>
            <a:off x="7052954" y="4764177"/>
            <a:ext cx="474897"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A622C34-F937-106E-F4CD-374623885FDD}"/>
              </a:ext>
            </a:extLst>
          </p:cNvPr>
          <p:cNvSpPr/>
          <p:nvPr/>
        </p:nvSpPr>
        <p:spPr>
          <a:xfrm>
            <a:off x="4547220" y="1790597"/>
            <a:ext cx="464259"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453F5DC-0D38-A40A-3F83-124117B12549}"/>
              </a:ext>
            </a:extLst>
          </p:cNvPr>
          <p:cNvSpPr/>
          <p:nvPr/>
        </p:nvSpPr>
        <p:spPr>
          <a:xfrm>
            <a:off x="6556773" y="1765786"/>
            <a:ext cx="446539" cy="679701"/>
          </a:xfrm>
          <a:prstGeom prst="rect">
            <a:avLst/>
          </a:prstGeom>
          <a:noFill/>
          <a:ln w="28575">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with medium confidence">
            <a:extLst>
              <a:ext uri="{FF2B5EF4-FFF2-40B4-BE49-F238E27FC236}">
                <a16:creationId xmlns:a16="http://schemas.microsoft.com/office/drawing/2014/main" id="{422B1E36-46FC-48AC-CD6C-AACE8CD13AF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7" name="Picture 36" descr="Company name&#10;&#10;Description automatically generated">
            <a:extLst>
              <a:ext uri="{FF2B5EF4-FFF2-40B4-BE49-F238E27FC236}">
                <a16:creationId xmlns:a16="http://schemas.microsoft.com/office/drawing/2014/main" id="{83052372-9CBD-87C9-7224-7ABD1771121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296152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B7B81B12-9F0D-F93A-50F2-899F77245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071A8570-FE1F-32ED-ED60-513928AA269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1" name="Picture 30" descr="Company name&#10;&#10;Description automatically generated">
            <a:extLst>
              <a:ext uri="{FF2B5EF4-FFF2-40B4-BE49-F238E27FC236}">
                <a16:creationId xmlns:a16="http://schemas.microsoft.com/office/drawing/2014/main" id="{00EFFE1B-D173-F6A8-0B39-A968EEA5F85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254119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0D8E8-DDD9-DEEE-46B0-9391469A48E2}"/>
              </a:ext>
            </a:extLst>
          </p:cNvPr>
          <p:cNvPicPr>
            <a:picLocks noChangeAspect="1"/>
          </p:cNvPicPr>
          <p:nvPr/>
        </p:nvPicPr>
        <p:blipFill rotWithShape="1">
          <a:blip r:embed="rId3"/>
          <a:srcRect l="31025" t="31762" r="40512" b="17070"/>
          <a:stretch/>
        </p:blipFill>
        <p:spPr>
          <a:xfrm>
            <a:off x="591670" y="1130178"/>
            <a:ext cx="1599574" cy="2154093"/>
          </a:xfrm>
          <a:prstGeom prst="rect">
            <a:avLst/>
          </a:prstGeom>
        </p:spPr>
      </p:pic>
      <p:pic>
        <p:nvPicPr>
          <p:cNvPr id="6" name="Picture 5">
            <a:extLst>
              <a:ext uri="{FF2B5EF4-FFF2-40B4-BE49-F238E27FC236}">
                <a16:creationId xmlns:a16="http://schemas.microsoft.com/office/drawing/2014/main" id="{77632B1D-4F33-3C8E-0FED-327362B06994}"/>
              </a:ext>
            </a:extLst>
          </p:cNvPr>
          <p:cNvPicPr>
            <a:picLocks noChangeAspect="1"/>
          </p:cNvPicPr>
          <p:nvPr/>
        </p:nvPicPr>
        <p:blipFill rotWithShape="1">
          <a:blip r:embed="rId4"/>
          <a:srcRect l="30835" t="30242" r="28368" b="31763"/>
          <a:stretch/>
        </p:blipFill>
        <p:spPr>
          <a:xfrm>
            <a:off x="6636124" y="1407436"/>
            <a:ext cx="2292723" cy="1599575"/>
          </a:xfrm>
          <a:prstGeom prst="rect">
            <a:avLst/>
          </a:prstGeom>
        </p:spPr>
      </p:pic>
      <p:pic>
        <p:nvPicPr>
          <p:cNvPr id="8" name="Picture 7">
            <a:extLst>
              <a:ext uri="{FF2B5EF4-FFF2-40B4-BE49-F238E27FC236}">
                <a16:creationId xmlns:a16="http://schemas.microsoft.com/office/drawing/2014/main" id="{EE036FB6-136F-B7BF-3417-A1A33D83DC46}"/>
              </a:ext>
            </a:extLst>
          </p:cNvPr>
          <p:cNvPicPr>
            <a:picLocks noChangeAspect="1"/>
          </p:cNvPicPr>
          <p:nvPr/>
        </p:nvPicPr>
        <p:blipFill rotWithShape="1">
          <a:blip r:embed="rId5"/>
          <a:srcRect l="32352" t="40122" r="26851" b="21882"/>
          <a:stretch/>
        </p:blipFill>
        <p:spPr>
          <a:xfrm>
            <a:off x="3425638" y="3792696"/>
            <a:ext cx="2292723" cy="1599575"/>
          </a:xfrm>
          <a:prstGeom prst="rect">
            <a:avLst/>
          </a:prstGeom>
        </p:spPr>
      </p:pic>
    </p:spTree>
    <p:extLst>
      <p:ext uri="{BB962C8B-B14F-4D97-AF65-F5344CB8AC3E}">
        <p14:creationId xmlns:p14="http://schemas.microsoft.com/office/powerpoint/2010/main" val="157271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3F1B643C-2DCC-EFF9-1DC8-B6DFFFE3B509}"/>
              </a:ext>
            </a:extLst>
          </p:cNvPr>
          <p:cNvPicPr>
            <a:picLocks noChangeAspect="1"/>
          </p:cNvPicPr>
          <p:nvPr/>
        </p:nvPicPr>
        <p:blipFill>
          <a:blip r:embed="rId3"/>
          <a:stretch>
            <a:fillRect/>
          </a:stretch>
        </p:blipFill>
        <p:spPr>
          <a:xfrm>
            <a:off x="3403655" y="944880"/>
            <a:ext cx="2336690" cy="3916680"/>
          </a:xfrm>
          <a:prstGeom prst="rect">
            <a:avLst/>
          </a:prstGeom>
        </p:spPr>
      </p:pic>
    </p:spTree>
    <p:extLst>
      <p:ext uri="{BB962C8B-B14F-4D97-AF65-F5344CB8AC3E}">
        <p14:creationId xmlns:p14="http://schemas.microsoft.com/office/powerpoint/2010/main" val="289570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394DDA4-9D70-D677-B0DA-EA4234048971}"/>
              </a:ext>
            </a:extLst>
          </p:cNvPr>
          <p:cNvPicPr>
            <a:picLocks noChangeAspect="1"/>
          </p:cNvPicPr>
          <p:nvPr/>
        </p:nvPicPr>
        <p:blipFill>
          <a:blip r:embed="rId4"/>
          <a:stretch>
            <a:fillRect/>
          </a:stretch>
        </p:blipFill>
        <p:spPr>
          <a:xfrm>
            <a:off x="331699" y="944880"/>
            <a:ext cx="2336690" cy="3916680"/>
          </a:xfrm>
          <a:prstGeom prst="rect">
            <a:avLst/>
          </a:prstGeom>
        </p:spPr>
      </p:pic>
    </p:spTree>
    <p:extLst>
      <p:ext uri="{BB962C8B-B14F-4D97-AF65-F5344CB8AC3E}">
        <p14:creationId xmlns:p14="http://schemas.microsoft.com/office/powerpoint/2010/main" val="243323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87E21B6E-4519-4608-E3ED-1E591CCC283A}"/>
              </a:ext>
            </a:extLst>
          </p:cNvPr>
          <p:cNvPicPr>
            <a:picLocks noChangeAspect="1"/>
          </p:cNvPicPr>
          <p:nvPr/>
        </p:nvPicPr>
        <p:blipFill rotWithShape="1">
          <a:blip r:embed="rId4"/>
          <a:srcRect t="16048" b="24515"/>
          <a:stretch/>
        </p:blipFill>
        <p:spPr>
          <a:xfrm>
            <a:off x="0" y="887100"/>
            <a:ext cx="9144000" cy="4094329"/>
          </a:xfrm>
          <a:prstGeom prst="rect">
            <a:avLst/>
          </a:prstGeom>
        </p:spPr>
      </p:pic>
    </p:spTree>
    <p:extLst>
      <p:ext uri="{BB962C8B-B14F-4D97-AF65-F5344CB8AC3E}">
        <p14:creationId xmlns:p14="http://schemas.microsoft.com/office/powerpoint/2010/main" val="219611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8160203-D408-98F3-7945-249B8B4CC7C5}"/>
              </a:ext>
            </a:extLst>
          </p:cNvPr>
          <p:cNvPicPr>
            <a:picLocks noChangeAspect="1"/>
          </p:cNvPicPr>
          <p:nvPr/>
        </p:nvPicPr>
        <p:blipFill>
          <a:blip r:embed="rId3"/>
          <a:stretch>
            <a:fillRect/>
          </a:stretch>
        </p:blipFill>
        <p:spPr>
          <a:xfrm>
            <a:off x="3406104" y="917986"/>
            <a:ext cx="2331791" cy="3916680"/>
          </a:xfrm>
          <a:prstGeom prst="rect">
            <a:avLst/>
          </a:prstGeom>
        </p:spPr>
      </p:pic>
    </p:spTree>
    <p:extLst>
      <p:ext uri="{BB962C8B-B14F-4D97-AF65-F5344CB8AC3E}">
        <p14:creationId xmlns:p14="http://schemas.microsoft.com/office/powerpoint/2010/main" val="147519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1C2543A-E8DD-A0D6-59CE-75FD9F719F68}"/>
              </a:ext>
            </a:extLst>
          </p:cNvPr>
          <p:cNvPicPr>
            <a:picLocks noChangeAspect="1"/>
          </p:cNvPicPr>
          <p:nvPr/>
        </p:nvPicPr>
        <p:blipFill>
          <a:blip r:embed="rId4"/>
          <a:stretch>
            <a:fillRect/>
          </a:stretch>
        </p:blipFill>
        <p:spPr>
          <a:xfrm>
            <a:off x="290269" y="944880"/>
            <a:ext cx="2331791" cy="3916680"/>
          </a:xfrm>
          <a:prstGeom prst="rect">
            <a:avLst/>
          </a:prstGeom>
        </p:spPr>
      </p:pic>
    </p:spTree>
    <p:extLst>
      <p:ext uri="{BB962C8B-B14F-4D97-AF65-F5344CB8AC3E}">
        <p14:creationId xmlns:p14="http://schemas.microsoft.com/office/powerpoint/2010/main" val="120671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41BD8764-2507-605F-4E07-DD9841EB0F3E}"/>
              </a:ext>
            </a:extLst>
          </p:cNvPr>
          <p:cNvPicPr>
            <a:picLocks noChangeAspect="1"/>
          </p:cNvPicPr>
          <p:nvPr/>
        </p:nvPicPr>
        <p:blipFill rotWithShape="1">
          <a:blip r:embed="rId4"/>
          <a:srcRect t="12468" b="28613"/>
          <a:stretch/>
        </p:blipFill>
        <p:spPr>
          <a:xfrm>
            <a:off x="13648" y="859810"/>
            <a:ext cx="9130352" cy="3998794"/>
          </a:xfrm>
          <a:prstGeom prst="rect">
            <a:avLst/>
          </a:prstGeom>
        </p:spPr>
      </p:pic>
    </p:spTree>
    <p:extLst>
      <p:ext uri="{BB962C8B-B14F-4D97-AF65-F5344CB8AC3E}">
        <p14:creationId xmlns:p14="http://schemas.microsoft.com/office/powerpoint/2010/main" val="155282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728489E-E319-BF6A-1689-F44F2B94AD82}"/>
              </a:ext>
            </a:extLst>
          </p:cNvPr>
          <p:cNvPicPr>
            <a:picLocks noChangeAspect="1"/>
          </p:cNvPicPr>
          <p:nvPr/>
        </p:nvPicPr>
        <p:blipFill>
          <a:blip r:embed="rId3"/>
          <a:stretch>
            <a:fillRect/>
          </a:stretch>
        </p:blipFill>
        <p:spPr>
          <a:xfrm>
            <a:off x="3398292" y="790245"/>
            <a:ext cx="2347415" cy="4109501"/>
          </a:xfrm>
          <a:prstGeom prst="rect">
            <a:avLst/>
          </a:prstGeom>
        </p:spPr>
      </p:pic>
    </p:spTree>
    <p:extLst>
      <p:ext uri="{BB962C8B-B14F-4D97-AF65-F5344CB8AC3E}">
        <p14:creationId xmlns:p14="http://schemas.microsoft.com/office/powerpoint/2010/main" val="327436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148C82F8-710E-FD97-BFCC-1A8F7EB3DEA7}"/>
              </a:ext>
            </a:extLst>
          </p:cNvPr>
          <p:cNvPicPr>
            <a:picLocks noChangeAspect="1"/>
          </p:cNvPicPr>
          <p:nvPr/>
        </p:nvPicPr>
        <p:blipFill>
          <a:blip r:embed="rId4"/>
          <a:stretch>
            <a:fillRect/>
          </a:stretch>
        </p:blipFill>
        <p:spPr>
          <a:xfrm>
            <a:off x="0" y="803693"/>
            <a:ext cx="2347415" cy="4109501"/>
          </a:xfrm>
          <a:prstGeom prst="rect">
            <a:avLst/>
          </a:prstGeom>
        </p:spPr>
      </p:pic>
    </p:spTree>
    <p:extLst>
      <p:ext uri="{BB962C8B-B14F-4D97-AF65-F5344CB8AC3E}">
        <p14:creationId xmlns:p14="http://schemas.microsoft.com/office/powerpoint/2010/main" val="136272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F1051E-B930-0D5E-D779-440D2DC9A215}"/>
              </a:ext>
            </a:extLst>
          </p:cNvPr>
          <p:cNvPicPr>
            <a:picLocks noChangeAspect="1"/>
          </p:cNvPicPr>
          <p:nvPr/>
        </p:nvPicPr>
        <p:blipFill rotWithShape="1">
          <a:blip r:embed="rId4"/>
          <a:srcRect t="14000" b="11362"/>
          <a:stretch/>
        </p:blipFill>
        <p:spPr>
          <a:xfrm>
            <a:off x="-1" y="960120"/>
            <a:ext cx="9184821" cy="5118708"/>
          </a:xfrm>
          <a:prstGeom prst="rect">
            <a:avLst/>
          </a:prstGeom>
        </p:spPr>
      </p:pic>
    </p:spTree>
    <p:extLst>
      <p:ext uri="{BB962C8B-B14F-4D97-AF65-F5344CB8AC3E}">
        <p14:creationId xmlns:p14="http://schemas.microsoft.com/office/powerpoint/2010/main" val="400595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AADA1FF-6FF1-4250-0D3C-351D25896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04" y="1009636"/>
            <a:ext cx="7724633" cy="556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6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7C8F5C6C-8CFA-DF23-F988-4D94F3E50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B8B003F8-C778-86E8-FA22-ECFDEB5A59C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0" name="Picture 29" descr="Company name&#10;&#10;Description automatically generated">
            <a:extLst>
              <a:ext uri="{FF2B5EF4-FFF2-40B4-BE49-F238E27FC236}">
                <a16:creationId xmlns:a16="http://schemas.microsoft.com/office/drawing/2014/main" id="{D6090327-1ED0-E1F4-F5AA-E157CBF1CC8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1335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020FCF80-727E-ACD4-E447-14B229A4B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1498385" y="694921"/>
            <a:ext cx="7053943" cy="1039750"/>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CF2665B6-F090-E22D-3EB0-8E63BD75953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2" name="Picture 31" descr="Company name&#10;&#10;Description automatically generated">
            <a:extLst>
              <a:ext uri="{FF2B5EF4-FFF2-40B4-BE49-F238E27FC236}">
                <a16:creationId xmlns:a16="http://schemas.microsoft.com/office/drawing/2014/main" id="{3EBB2CB7-1F5D-285F-7090-3E30D7F5820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409598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F9CBBA38-E9A9-D866-4B4D-B7A251DD8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3" y="1730345"/>
            <a:ext cx="975873" cy="445530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25E50133-5277-9982-34AF-28C750B0660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32" name="Picture 31" descr="Company name&#10;&#10;Description automatically generated">
            <a:extLst>
              <a:ext uri="{FF2B5EF4-FFF2-40B4-BE49-F238E27FC236}">
                <a16:creationId xmlns:a16="http://schemas.microsoft.com/office/drawing/2014/main" id="{8370A434-26E8-AF65-B8EB-764AE7FB0C0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3775391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159</Words>
  <Application>Microsoft Macintosh PowerPoint</Application>
  <PresentationFormat>On-screen Show (4:3)</PresentationFormat>
  <Paragraphs>41</Paragraphs>
  <Slides>26</Slides>
  <Notes>18</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42</cp:revision>
  <dcterms:created xsi:type="dcterms:W3CDTF">2022-06-06T14:24:31Z</dcterms:created>
  <dcterms:modified xsi:type="dcterms:W3CDTF">2023-09-01T01:17:08Z</dcterms:modified>
</cp:coreProperties>
</file>