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9" r:id="rId2"/>
  </p:sldMasterIdLst>
  <p:notesMasterIdLst>
    <p:notesMasterId r:id="rId38"/>
  </p:notesMasterIdLst>
  <p:sldIdLst>
    <p:sldId id="2247" r:id="rId3"/>
    <p:sldId id="291" r:id="rId4"/>
    <p:sldId id="323" r:id="rId5"/>
    <p:sldId id="2248" r:id="rId6"/>
    <p:sldId id="333" r:id="rId7"/>
    <p:sldId id="3386" r:id="rId8"/>
    <p:sldId id="3405" r:id="rId9"/>
    <p:sldId id="3406" r:id="rId10"/>
    <p:sldId id="3407" r:id="rId11"/>
    <p:sldId id="3408" r:id="rId12"/>
    <p:sldId id="3409" r:id="rId13"/>
    <p:sldId id="3410" r:id="rId14"/>
    <p:sldId id="3411" r:id="rId15"/>
    <p:sldId id="3412" r:id="rId16"/>
    <p:sldId id="3413" r:id="rId17"/>
    <p:sldId id="3414" r:id="rId18"/>
    <p:sldId id="3415" r:id="rId19"/>
    <p:sldId id="3416" r:id="rId20"/>
    <p:sldId id="3417" r:id="rId21"/>
    <p:sldId id="3418" r:id="rId22"/>
    <p:sldId id="3419" r:id="rId23"/>
    <p:sldId id="2175" r:id="rId24"/>
    <p:sldId id="261" r:id="rId25"/>
    <p:sldId id="3421" r:id="rId26"/>
    <p:sldId id="3420" r:id="rId27"/>
    <p:sldId id="3397" r:id="rId28"/>
    <p:sldId id="3398" r:id="rId29"/>
    <p:sldId id="3399" r:id="rId30"/>
    <p:sldId id="3393" r:id="rId31"/>
    <p:sldId id="3422" r:id="rId32"/>
    <p:sldId id="3387" r:id="rId33"/>
    <p:sldId id="3395" r:id="rId34"/>
    <p:sldId id="3396" r:id="rId35"/>
    <p:sldId id="2176" r:id="rId36"/>
    <p:sldId id="223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9D"/>
    <a:srgbClr val="E15436"/>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1429"/>
  </p:normalViewPr>
  <p:slideViewPr>
    <p:cSldViewPr snapToGrid="0" snapToObjects="1">
      <p:cViewPr varScale="1">
        <p:scale>
          <a:sx n="103" d="100"/>
          <a:sy n="103" d="100"/>
        </p:scale>
        <p:origin x="141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8/31/23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13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(sun)</a:t>
            </a:r>
          </a:p>
          <a:p>
            <a:r>
              <a:rPr lang="en-US" dirty="0"/>
              <a:t>/z/ (zip)</a:t>
            </a:r>
          </a:p>
        </p:txBody>
      </p:sp>
      <p:sp>
        <p:nvSpPr>
          <p:cNvPr id="4" name="Slide Number Placeholder 3"/>
          <p:cNvSpPr>
            <a:spLocks noGrp="1"/>
          </p:cNvSpPr>
          <p:nvPr>
            <p:ph type="sldNum" sz="quarter" idx="5"/>
          </p:nvPr>
        </p:nvSpPr>
        <p:spPr/>
        <p:txBody>
          <a:bodyPr/>
          <a:lstStyle/>
          <a:p>
            <a:fld id="{21FB05D2-5D65-874B-87C6-2AEC7FA940C5}" type="slidenum">
              <a:rPr lang="en-US" smtClean="0"/>
              <a:t>13</a:t>
            </a:fld>
            <a:endParaRPr lang="en-US" dirty="0"/>
          </a:p>
        </p:txBody>
      </p:sp>
    </p:spTree>
    <p:extLst>
      <p:ext uri="{BB962C8B-B14F-4D97-AF65-F5344CB8AC3E}">
        <p14:creationId xmlns:p14="http://schemas.microsoft.com/office/powerpoint/2010/main" val="353550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53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sh</a:t>
            </a:r>
            <a:r>
              <a:rPr lang="en-US" dirty="0"/>
              <a:t>/ (sheep)</a:t>
            </a:r>
          </a:p>
          <a:p>
            <a:r>
              <a:rPr lang="en-US" dirty="0"/>
              <a:t>/</a:t>
            </a:r>
            <a:r>
              <a:rPr lang="en-US" dirty="0" err="1"/>
              <a:t>zh</a:t>
            </a:r>
            <a:r>
              <a:rPr lang="en-US" dirty="0"/>
              <a:t>/ (treasure)</a:t>
            </a:r>
          </a:p>
        </p:txBody>
      </p:sp>
      <p:sp>
        <p:nvSpPr>
          <p:cNvPr id="4" name="Slide Number Placeholder 3"/>
          <p:cNvSpPr>
            <a:spLocks noGrp="1"/>
          </p:cNvSpPr>
          <p:nvPr>
            <p:ph type="sldNum" sz="quarter" idx="5"/>
          </p:nvPr>
        </p:nvSpPr>
        <p:spPr/>
        <p:txBody>
          <a:bodyPr/>
          <a:lstStyle/>
          <a:p>
            <a:fld id="{21FB05D2-5D65-874B-87C6-2AEC7FA940C5}" type="slidenum">
              <a:rPr lang="en-US" smtClean="0"/>
              <a:t>15</a:t>
            </a:fld>
            <a:endParaRPr lang="en-US" dirty="0"/>
          </a:p>
        </p:txBody>
      </p:sp>
    </p:spTree>
    <p:extLst>
      <p:ext uri="{BB962C8B-B14F-4D97-AF65-F5344CB8AC3E}">
        <p14:creationId xmlns:p14="http://schemas.microsoft.com/office/powerpoint/2010/main" val="260869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21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(hat)</a:t>
            </a:r>
          </a:p>
        </p:txBody>
      </p:sp>
      <p:sp>
        <p:nvSpPr>
          <p:cNvPr id="4" name="Slide Number Placeholder 3"/>
          <p:cNvSpPr>
            <a:spLocks noGrp="1"/>
          </p:cNvSpPr>
          <p:nvPr>
            <p:ph type="sldNum" sz="quarter" idx="5"/>
          </p:nvPr>
        </p:nvSpPr>
        <p:spPr/>
        <p:txBody>
          <a:bodyPr/>
          <a:lstStyle/>
          <a:p>
            <a:fld id="{21FB05D2-5D65-874B-87C6-2AEC7FA940C5}" type="slidenum">
              <a:rPr lang="en-US" smtClean="0"/>
              <a:t>17</a:t>
            </a:fld>
            <a:endParaRPr lang="en-US" dirty="0"/>
          </a:p>
        </p:txBody>
      </p:sp>
    </p:spTree>
    <p:extLst>
      <p:ext uri="{BB962C8B-B14F-4D97-AF65-F5344CB8AC3E}">
        <p14:creationId xmlns:p14="http://schemas.microsoft.com/office/powerpoint/2010/main" val="101103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835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77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ch</a:t>
            </a:r>
            <a:r>
              <a:rPr lang="en-US" dirty="0"/>
              <a:t>/ (chicken)</a:t>
            </a:r>
          </a:p>
          <a:p>
            <a:r>
              <a:rPr lang="en-US" dirty="0"/>
              <a:t>/j/ (jar)</a:t>
            </a:r>
          </a:p>
        </p:txBody>
      </p:sp>
      <p:sp>
        <p:nvSpPr>
          <p:cNvPr id="4" name="Slide Number Placeholder 3"/>
          <p:cNvSpPr>
            <a:spLocks noGrp="1"/>
          </p:cNvSpPr>
          <p:nvPr>
            <p:ph type="sldNum" sz="quarter" idx="5"/>
          </p:nvPr>
        </p:nvSpPr>
        <p:spPr/>
        <p:txBody>
          <a:bodyPr/>
          <a:lstStyle/>
          <a:p>
            <a:fld id="{21FB05D2-5D65-874B-87C6-2AEC7FA940C5}" type="slidenum">
              <a:rPr lang="en-US" smtClean="0"/>
              <a:t>20</a:t>
            </a:fld>
            <a:endParaRPr lang="en-US" dirty="0"/>
          </a:p>
        </p:txBody>
      </p:sp>
    </p:spTree>
    <p:extLst>
      <p:ext uri="{BB962C8B-B14F-4D97-AF65-F5344CB8AC3E}">
        <p14:creationId xmlns:p14="http://schemas.microsoft.com/office/powerpoint/2010/main" val="220192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22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23</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08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H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11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341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T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974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27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I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72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244184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Introduction: Fricatives and Affricates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68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(fish)</a:t>
            </a:r>
          </a:p>
          <a:p>
            <a:r>
              <a:rPr lang="en-US" dirty="0"/>
              <a:t>/v/ (volcano)</a:t>
            </a:r>
          </a:p>
        </p:txBody>
      </p:sp>
      <p:sp>
        <p:nvSpPr>
          <p:cNvPr id="4" name="Slide Number Placeholder 3"/>
          <p:cNvSpPr>
            <a:spLocks noGrp="1"/>
          </p:cNvSpPr>
          <p:nvPr>
            <p:ph type="sldNum" sz="quarter" idx="5"/>
          </p:nvPr>
        </p:nvSpPr>
        <p:spPr/>
        <p:txBody>
          <a:bodyPr/>
          <a:lstStyle/>
          <a:p>
            <a:fld id="{21FB05D2-5D65-874B-87C6-2AEC7FA940C5}" type="slidenum">
              <a:rPr lang="en-US" smtClean="0"/>
              <a:t>9</a:t>
            </a:fld>
            <a:endParaRPr lang="en-US" dirty="0"/>
          </a:p>
        </p:txBody>
      </p:sp>
    </p:spTree>
    <p:extLst>
      <p:ext uri="{BB962C8B-B14F-4D97-AF65-F5344CB8AC3E}">
        <p14:creationId xmlns:p14="http://schemas.microsoft.com/office/powerpoint/2010/main" val="217246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3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th</a:t>
            </a:r>
            <a:r>
              <a:rPr lang="en-US" dirty="0"/>
              <a:t>/ (thumb)</a:t>
            </a:r>
          </a:p>
          <a:p>
            <a:r>
              <a:rPr lang="en-US" dirty="0"/>
              <a:t>/</a:t>
            </a:r>
            <a:r>
              <a:rPr lang="en-US" u="sng" dirty="0" err="1"/>
              <a:t>th</a:t>
            </a:r>
            <a:r>
              <a:rPr lang="en-US" dirty="0"/>
              <a:t>/ (this)</a:t>
            </a:r>
          </a:p>
        </p:txBody>
      </p:sp>
      <p:sp>
        <p:nvSpPr>
          <p:cNvPr id="4" name="Slide Number Placeholder 3"/>
          <p:cNvSpPr>
            <a:spLocks noGrp="1"/>
          </p:cNvSpPr>
          <p:nvPr>
            <p:ph type="sldNum" sz="quarter" idx="5"/>
          </p:nvPr>
        </p:nvSpPr>
        <p:spPr/>
        <p:txBody>
          <a:bodyPr/>
          <a:lstStyle/>
          <a:p>
            <a:fld id="{21FB05D2-5D65-874B-87C6-2AEC7FA940C5}" type="slidenum">
              <a:rPr lang="en-US" smtClean="0"/>
              <a:t>11</a:t>
            </a:fld>
            <a:endParaRPr lang="en-US" dirty="0"/>
          </a:p>
        </p:txBody>
      </p:sp>
    </p:spTree>
    <p:extLst>
      <p:ext uri="{BB962C8B-B14F-4D97-AF65-F5344CB8AC3E}">
        <p14:creationId xmlns:p14="http://schemas.microsoft.com/office/powerpoint/2010/main" val="151121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55522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1400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4953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60712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05682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96770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50443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71354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207778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43787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975864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646864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4195308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81859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8/31/23</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57254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8/31/23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27054449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1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1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notesSlide" Target="../notesSlides/notesSlide14.xml"/><Relationship Id="rId16" Type="http://schemas.openxmlformats.org/officeDocument/2006/relationships/image" Target="../media/image25.png"/><Relationship Id="rId20"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18" Type="http://schemas.openxmlformats.org/officeDocument/2006/relationships/image" Target="../media/image30.png"/><Relationship Id="rId3" Type="http://schemas.openxmlformats.org/officeDocument/2006/relationships/image" Target="../media/image10.png"/><Relationship Id="rId21" Type="http://schemas.openxmlformats.org/officeDocument/2006/relationships/image" Target="../media/image35.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notesSlide" Target="../notesSlides/notesSlide16.xml"/><Relationship Id="rId16" Type="http://schemas.openxmlformats.org/officeDocument/2006/relationships/image" Target="../media/image25.png"/><Relationship Id="rId20"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18" Type="http://schemas.openxmlformats.org/officeDocument/2006/relationships/image" Target="../media/image30.png"/><Relationship Id="rId3" Type="http://schemas.openxmlformats.org/officeDocument/2006/relationships/image" Target="../media/image10.png"/><Relationship Id="rId21" Type="http://schemas.openxmlformats.org/officeDocument/2006/relationships/image" Target="../media/image35.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notesSlide" Target="../notesSlides/notesSlide17.xml"/><Relationship Id="rId16" Type="http://schemas.openxmlformats.org/officeDocument/2006/relationships/image" Target="../media/image25.png"/><Relationship Id="rId20"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png"/><Relationship Id="rId18" Type="http://schemas.openxmlformats.org/officeDocument/2006/relationships/image" Target="../media/image30.png"/><Relationship Id="rId3" Type="http://schemas.openxmlformats.org/officeDocument/2006/relationships/image" Target="../media/image10.png"/><Relationship Id="rId21" Type="http://schemas.openxmlformats.org/officeDocument/2006/relationships/image" Target="../media/image35.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notesSlide" Target="../notesSlides/notesSlide19.xml"/><Relationship Id="rId16" Type="http://schemas.openxmlformats.org/officeDocument/2006/relationships/image" Target="../media/image25.png"/><Relationship Id="rId20"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6.png"/><Relationship Id="rId23" Type="http://schemas.openxmlformats.org/officeDocument/2006/relationships/image" Target="../media/image39.png"/><Relationship Id="rId10" Type="http://schemas.openxmlformats.org/officeDocument/2006/relationships/image" Target="../media/image17.png"/><Relationship Id="rId19"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3.png"/><Relationship Id="rId22"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48.gif"/></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50.gif"/></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52.gif"/></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D</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4559BD58-3C3A-9071-9F30-DDB6D0E38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25015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spTree>
    <p:extLst>
      <p:ext uri="{BB962C8B-B14F-4D97-AF65-F5344CB8AC3E}">
        <p14:creationId xmlns:p14="http://schemas.microsoft.com/office/powerpoint/2010/main" val="172524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2B3643-765A-6BF4-B92A-E4A6B6AC5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471" y="1139191"/>
            <a:ext cx="3190259" cy="4234858"/>
          </a:xfrm>
          <a:prstGeom prst="rect">
            <a:avLst/>
          </a:prstGeom>
          <a:ln w="12700">
            <a:solidFill>
              <a:schemeClr val="tx1"/>
            </a:solidFill>
          </a:ln>
        </p:spPr>
      </p:pic>
      <p:pic>
        <p:nvPicPr>
          <p:cNvPr id="9" name="Picture 8">
            <a:extLst>
              <a:ext uri="{FF2B5EF4-FFF2-40B4-BE49-F238E27FC236}">
                <a16:creationId xmlns:a16="http://schemas.microsoft.com/office/drawing/2014/main" id="{1BDBE252-5C5B-D37C-45CA-1247BE8EC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798" y="1134744"/>
            <a:ext cx="3200254" cy="4234856"/>
          </a:xfrm>
          <a:prstGeom prst="rect">
            <a:avLst/>
          </a:prstGeom>
          <a:ln w="12700">
            <a:solidFill>
              <a:schemeClr val="tx1"/>
            </a:solidFill>
          </a:ln>
        </p:spPr>
      </p:pic>
      <p:sp>
        <p:nvSpPr>
          <p:cNvPr id="2" name="Rectangle 1">
            <a:extLst>
              <a:ext uri="{FF2B5EF4-FFF2-40B4-BE49-F238E27FC236}">
                <a16:creationId xmlns:a16="http://schemas.microsoft.com/office/drawing/2014/main" id="{1783E742-7414-B32E-3CCA-1C32FC84C6FF}"/>
              </a:ext>
            </a:extLst>
          </p:cNvPr>
          <p:cNvSpPr/>
          <p:nvPr/>
        </p:nvSpPr>
        <p:spPr>
          <a:xfrm>
            <a:off x="1245372" y="1286819"/>
            <a:ext cx="812028"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3F82E7-1916-348A-7E69-5328B4E095FD}"/>
              </a:ext>
            </a:extLst>
          </p:cNvPr>
          <p:cNvSpPr/>
          <p:nvPr/>
        </p:nvSpPr>
        <p:spPr>
          <a:xfrm>
            <a:off x="4929866" y="1246477"/>
            <a:ext cx="785134"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39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C7CA1B03-53DB-1157-7E3C-9D26E3D62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25015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spTree>
    <p:extLst>
      <p:ext uri="{BB962C8B-B14F-4D97-AF65-F5344CB8AC3E}">
        <p14:creationId xmlns:p14="http://schemas.microsoft.com/office/powerpoint/2010/main" val="258135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96AC10-AFD8-4DDE-8BD5-80FE6C3E6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471" y="1134744"/>
            <a:ext cx="3241133" cy="4302388"/>
          </a:xfrm>
          <a:prstGeom prst="rect">
            <a:avLst/>
          </a:prstGeom>
          <a:ln w="12700">
            <a:solidFill>
              <a:schemeClr val="tx1"/>
            </a:solidFill>
          </a:ln>
        </p:spPr>
      </p:pic>
      <p:pic>
        <p:nvPicPr>
          <p:cNvPr id="5" name="Picture 4">
            <a:extLst>
              <a:ext uri="{FF2B5EF4-FFF2-40B4-BE49-F238E27FC236}">
                <a16:creationId xmlns:a16="http://schemas.microsoft.com/office/drawing/2014/main" id="{A4EA64F7-D827-4800-E076-9FA552FA3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798" y="1134744"/>
            <a:ext cx="3241133" cy="4302389"/>
          </a:xfrm>
          <a:prstGeom prst="rect">
            <a:avLst/>
          </a:prstGeom>
          <a:ln w="12700">
            <a:solidFill>
              <a:schemeClr val="tx1"/>
            </a:solidFill>
          </a:ln>
        </p:spPr>
      </p:pic>
      <p:sp>
        <p:nvSpPr>
          <p:cNvPr id="2" name="Rectangle 1">
            <a:extLst>
              <a:ext uri="{FF2B5EF4-FFF2-40B4-BE49-F238E27FC236}">
                <a16:creationId xmlns:a16="http://schemas.microsoft.com/office/drawing/2014/main" id="{F61FFB8B-3195-0063-4F77-9AEADBBD8664}"/>
              </a:ext>
            </a:extLst>
          </p:cNvPr>
          <p:cNvSpPr/>
          <p:nvPr/>
        </p:nvSpPr>
        <p:spPr>
          <a:xfrm>
            <a:off x="1218478" y="1246478"/>
            <a:ext cx="62409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682790-7A65-C4AB-86DB-71FEBB63E4E5}"/>
              </a:ext>
            </a:extLst>
          </p:cNvPr>
          <p:cNvSpPr/>
          <p:nvPr/>
        </p:nvSpPr>
        <p:spPr>
          <a:xfrm>
            <a:off x="4902972" y="1300266"/>
            <a:ext cx="62409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76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3FD96604-A5A4-E2CD-A108-2CA4539DE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25015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spTree>
    <p:extLst>
      <p:ext uri="{BB962C8B-B14F-4D97-AF65-F5344CB8AC3E}">
        <p14:creationId xmlns:p14="http://schemas.microsoft.com/office/powerpoint/2010/main" val="209002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96A50-6F7C-02E3-EC10-ECF6EDEA46E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44470" y="1134744"/>
            <a:ext cx="3241133" cy="4302388"/>
          </a:xfrm>
          <a:prstGeom prst="rect">
            <a:avLst/>
          </a:prstGeom>
          <a:ln w="12700">
            <a:solidFill>
              <a:schemeClr val="tx1"/>
            </a:solidFill>
          </a:ln>
        </p:spPr>
      </p:pic>
      <p:pic>
        <p:nvPicPr>
          <p:cNvPr id="7" name="Picture 6" descr="A picture containing icon&#10;&#10;Description automatically generated">
            <a:extLst>
              <a:ext uri="{FF2B5EF4-FFF2-40B4-BE49-F238E27FC236}">
                <a16:creationId xmlns:a16="http://schemas.microsoft.com/office/drawing/2014/main" id="{207ACAB6-5607-87CB-32B8-D2678C41F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796" y="1134743"/>
            <a:ext cx="3241133" cy="4326209"/>
          </a:xfrm>
          <a:prstGeom prst="rect">
            <a:avLst/>
          </a:prstGeom>
          <a:ln>
            <a:solidFill>
              <a:schemeClr val="tx1"/>
            </a:solidFill>
          </a:ln>
        </p:spPr>
      </p:pic>
      <p:sp>
        <p:nvSpPr>
          <p:cNvPr id="2" name="Rectangle 1">
            <a:extLst>
              <a:ext uri="{FF2B5EF4-FFF2-40B4-BE49-F238E27FC236}">
                <a16:creationId xmlns:a16="http://schemas.microsoft.com/office/drawing/2014/main" id="{02A47532-E401-ECCC-661E-894C7C7544F1}"/>
              </a:ext>
            </a:extLst>
          </p:cNvPr>
          <p:cNvSpPr/>
          <p:nvPr/>
        </p:nvSpPr>
        <p:spPr>
          <a:xfrm>
            <a:off x="1258819" y="1259924"/>
            <a:ext cx="77168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EF3CA9-8E14-6C64-8121-9BDEC813CEFC}"/>
              </a:ext>
            </a:extLst>
          </p:cNvPr>
          <p:cNvSpPr/>
          <p:nvPr/>
        </p:nvSpPr>
        <p:spPr>
          <a:xfrm>
            <a:off x="4853666" y="1183724"/>
            <a:ext cx="77168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310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D47FF2BC-25F8-CDCD-BEF1-A96AB114C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25015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spTree>
    <p:extLst>
      <p:ext uri="{BB962C8B-B14F-4D97-AF65-F5344CB8AC3E}">
        <p14:creationId xmlns:p14="http://schemas.microsoft.com/office/powerpoint/2010/main" val="198298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DB6C2F-BC27-D1B7-1CD8-28B6014217D7}"/>
              </a:ext>
            </a:extLst>
          </p:cNvPr>
          <p:cNvSpPr/>
          <p:nvPr/>
        </p:nvSpPr>
        <p:spPr>
          <a:xfrm>
            <a:off x="3033831" y="1501972"/>
            <a:ext cx="62409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FCA2FB-FD17-1561-EC64-878475C72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015" y="1134743"/>
            <a:ext cx="3259077" cy="4326209"/>
          </a:xfrm>
          <a:prstGeom prst="rect">
            <a:avLst/>
          </a:prstGeom>
          <a:ln w="12700">
            <a:solidFill>
              <a:schemeClr val="tx1"/>
            </a:solidFill>
          </a:ln>
        </p:spPr>
      </p:pic>
    </p:spTree>
    <p:extLst>
      <p:ext uri="{BB962C8B-B14F-4D97-AF65-F5344CB8AC3E}">
        <p14:creationId xmlns:p14="http://schemas.microsoft.com/office/powerpoint/2010/main" val="305099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5F5FAE8-18C6-0CD6-E68A-6FC158182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25015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spTree>
    <p:extLst>
      <p:ext uri="{BB962C8B-B14F-4D97-AF65-F5344CB8AC3E}">
        <p14:creationId xmlns:p14="http://schemas.microsoft.com/office/powerpoint/2010/main" val="328626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3646090C-E11F-008D-E74A-1749FC9A7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989739"/>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spTree>
    <p:extLst>
      <p:ext uri="{BB962C8B-B14F-4D97-AF65-F5344CB8AC3E}">
        <p14:creationId xmlns:p14="http://schemas.microsoft.com/office/powerpoint/2010/main" val="318807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136DB-23ED-D0CC-7E0A-B54432260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80" y="1227559"/>
            <a:ext cx="3116491" cy="4136935"/>
          </a:xfrm>
          <a:prstGeom prst="rect">
            <a:avLst/>
          </a:prstGeom>
          <a:ln w="12700">
            <a:solidFill>
              <a:schemeClr val="tx1"/>
            </a:solidFill>
          </a:ln>
        </p:spPr>
      </p:pic>
      <p:pic>
        <p:nvPicPr>
          <p:cNvPr id="4" name="Picture 3">
            <a:extLst>
              <a:ext uri="{FF2B5EF4-FFF2-40B4-BE49-F238E27FC236}">
                <a16:creationId xmlns:a16="http://schemas.microsoft.com/office/drawing/2014/main" id="{D80BB0AB-5316-3FB1-93AC-1506D60EF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31" y="1227559"/>
            <a:ext cx="3116491" cy="4136935"/>
          </a:xfrm>
          <a:prstGeom prst="rect">
            <a:avLst/>
          </a:prstGeom>
          <a:ln w="12700">
            <a:solidFill>
              <a:schemeClr val="tx1"/>
            </a:solidFill>
          </a:ln>
        </p:spPr>
      </p:pic>
      <p:sp>
        <p:nvSpPr>
          <p:cNvPr id="2" name="Rectangle 1">
            <a:extLst>
              <a:ext uri="{FF2B5EF4-FFF2-40B4-BE49-F238E27FC236}">
                <a16:creationId xmlns:a16="http://schemas.microsoft.com/office/drawing/2014/main" id="{6090BF34-9026-1179-157C-2CC1C824F2E1}"/>
              </a:ext>
            </a:extLst>
          </p:cNvPr>
          <p:cNvSpPr/>
          <p:nvPr/>
        </p:nvSpPr>
        <p:spPr>
          <a:xfrm>
            <a:off x="1245373" y="1367501"/>
            <a:ext cx="825474"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8E0783-7CC1-942C-53CD-317409F7DB6A}"/>
              </a:ext>
            </a:extLst>
          </p:cNvPr>
          <p:cNvSpPr/>
          <p:nvPr/>
        </p:nvSpPr>
        <p:spPr>
          <a:xfrm>
            <a:off x="4988138" y="1318195"/>
            <a:ext cx="457921"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20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BAA07350-CF4A-EECC-8753-D6AB7A109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989739"/>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11E51E74-A9BE-7246-7DAA-A6D6973DDB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1492" y="3296425"/>
            <a:ext cx="407871" cy="548640"/>
          </a:xfrm>
          <a:prstGeom prst="rect">
            <a:avLst/>
          </a:prstGeom>
        </p:spPr>
      </p:pic>
      <p:pic>
        <p:nvPicPr>
          <p:cNvPr id="14" name="Picture 13" descr="Logo&#10;&#10;Description automatically generated">
            <a:extLst>
              <a:ext uri="{FF2B5EF4-FFF2-40B4-BE49-F238E27FC236}">
                <a16:creationId xmlns:a16="http://schemas.microsoft.com/office/drawing/2014/main" id="{30F880A0-60BC-CA98-29C0-A1B3E95BC5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85805" y="3303100"/>
            <a:ext cx="407458" cy="548640"/>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AA9BE47E-4C92-EB4F-C9DE-07692031E6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02755" y="3296425"/>
            <a:ext cx="411033" cy="548640"/>
          </a:xfrm>
          <a:prstGeom prst="rect">
            <a:avLst/>
          </a:prstGeom>
        </p:spPr>
      </p:pic>
      <p:pic>
        <p:nvPicPr>
          <p:cNvPr id="16" name="Picture 15">
            <a:extLst>
              <a:ext uri="{FF2B5EF4-FFF2-40B4-BE49-F238E27FC236}">
                <a16:creationId xmlns:a16="http://schemas.microsoft.com/office/drawing/2014/main" id="{C06E66F1-08FE-DA94-AE1D-FECD2BD6DB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3788" y="3303100"/>
            <a:ext cx="414603" cy="548640"/>
          </a:xfrm>
          <a:prstGeom prst="rect">
            <a:avLst/>
          </a:prstGeom>
          <a:ln w="12700">
            <a:noFill/>
          </a:ln>
        </p:spPr>
      </p:pic>
      <p:pic>
        <p:nvPicPr>
          <p:cNvPr id="17" name="Picture 16" descr="A picture containing chart&#10;&#10;Description automatically generated">
            <a:extLst>
              <a:ext uri="{FF2B5EF4-FFF2-40B4-BE49-F238E27FC236}">
                <a16:creationId xmlns:a16="http://schemas.microsoft.com/office/drawing/2014/main" id="{9369A7F0-F2AD-978C-BD9C-2E73A8925B4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33024" y="3320044"/>
            <a:ext cx="376315" cy="548640"/>
          </a:xfrm>
          <a:prstGeom prst="rect">
            <a:avLst/>
          </a:prstGeom>
        </p:spPr>
      </p:pic>
      <p:pic>
        <p:nvPicPr>
          <p:cNvPr id="18" name="Picture 17" descr="Shape, arrow&#10;&#10;Description automatically generated">
            <a:extLst>
              <a:ext uri="{FF2B5EF4-FFF2-40B4-BE49-F238E27FC236}">
                <a16:creationId xmlns:a16="http://schemas.microsoft.com/office/drawing/2014/main" id="{143AE135-389C-980D-E353-5C7AEE368E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56708" y="3299806"/>
            <a:ext cx="380637" cy="548640"/>
          </a:xfrm>
          <a:prstGeom prst="rect">
            <a:avLst/>
          </a:prstGeom>
        </p:spPr>
      </p:pic>
      <p:pic>
        <p:nvPicPr>
          <p:cNvPr id="19" name="Picture 18" descr="A picture containing text, chain&#10;&#10;Description automatically generated">
            <a:extLst>
              <a:ext uri="{FF2B5EF4-FFF2-40B4-BE49-F238E27FC236}">
                <a16:creationId xmlns:a16="http://schemas.microsoft.com/office/drawing/2014/main" id="{0B562128-CA1D-79C5-6D37-26B930B08A3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45662" y="3306597"/>
            <a:ext cx="406597" cy="548640"/>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4BF5CDA9-D636-BCA9-2B41-45FD6A6C95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52259" y="3303100"/>
            <a:ext cx="411033" cy="548640"/>
          </a:xfrm>
          <a:prstGeom prst="rect">
            <a:avLst/>
          </a:prstGeom>
        </p:spPr>
      </p:pic>
      <p:pic>
        <p:nvPicPr>
          <p:cNvPr id="21" name="Picture 20" descr="Icon&#10;&#10;Description automatically generated">
            <a:extLst>
              <a:ext uri="{FF2B5EF4-FFF2-40B4-BE49-F238E27FC236}">
                <a16:creationId xmlns:a16="http://schemas.microsoft.com/office/drawing/2014/main" id="{059B544D-DA74-4272-70F7-0C80F1E9E8E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6589" y="3296425"/>
            <a:ext cx="403412" cy="548640"/>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3BD3AC2B-98E3-4EAC-96D4-0B904B58B6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5662" y="4048556"/>
            <a:ext cx="409699" cy="548640"/>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6178AC9-E46B-A7D7-FF02-100C5F0C41B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51813" y="4043520"/>
            <a:ext cx="411479" cy="548640"/>
          </a:xfrm>
          <a:prstGeom prst="rect">
            <a:avLst/>
          </a:prstGeom>
        </p:spPr>
      </p:pic>
    </p:spTree>
    <p:extLst>
      <p:ext uri="{BB962C8B-B14F-4D97-AF65-F5344CB8AC3E}">
        <p14:creationId xmlns:p14="http://schemas.microsoft.com/office/powerpoint/2010/main" val="69616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6E9A34-4F17-836A-66DB-C138EDF7D21C}"/>
              </a:ext>
            </a:extLst>
          </p:cNvPr>
          <p:cNvPicPr>
            <a:picLocks noChangeAspect="1"/>
          </p:cNvPicPr>
          <p:nvPr/>
        </p:nvPicPr>
        <p:blipFill rotWithShape="1">
          <a:blip r:embed="rId2"/>
          <a:srcRect l="36257" t="9238" r="43820" b="23374"/>
          <a:stretch/>
        </p:blipFill>
        <p:spPr>
          <a:xfrm>
            <a:off x="566580" y="1163170"/>
            <a:ext cx="1788460" cy="4531659"/>
          </a:xfrm>
          <a:prstGeom prst="rect">
            <a:avLst/>
          </a:prstGeom>
        </p:spPr>
      </p:pic>
      <p:pic>
        <p:nvPicPr>
          <p:cNvPr id="3" name="Picture 2">
            <a:extLst>
              <a:ext uri="{FF2B5EF4-FFF2-40B4-BE49-F238E27FC236}">
                <a16:creationId xmlns:a16="http://schemas.microsoft.com/office/drawing/2014/main" id="{D9304ACF-EBCB-FA85-D226-8BB0A2BD6C81}"/>
              </a:ext>
            </a:extLst>
          </p:cNvPr>
          <p:cNvPicPr>
            <a:picLocks noChangeAspect="1"/>
          </p:cNvPicPr>
          <p:nvPr/>
        </p:nvPicPr>
        <p:blipFill rotWithShape="1">
          <a:blip r:embed="rId3"/>
          <a:srcRect l="20588" t="36828" r="29886" b="42907"/>
          <a:stretch/>
        </p:blipFill>
        <p:spPr>
          <a:xfrm>
            <a:off x="3269029" y="2615451"/>
            <a:ext cx="5308391" cy="1627095"/>
          </a:xfrm>
          <a:prstGeom prst="rect">
            <a:avLst/>
          </a:prstGeom>
        </p:spPr>
      </p:pic>
    </p:spTree>
    <p:extLst>
      <p:ext uri="{BB962C8B-B14F-4D97-AF65-F5344CB8AC3E}">
        <p14:creationId xmlns:p14="http://schemas.microsoft.com/office/powerpoint/2010/main" val="164113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5EF4357-4BDB-78EC-DAD6-DD934178B767}"/>
              </a:ext>
            </a:extLst>
          </p:cNvPr>
          <p:cNvPicPr>
            <a:picLocks noChangeAspect="1"/>
          </p:cNvPicPr>
          <p:nvPr/>
        </p:nvPicPr>
        <p:blipFill>
          <a:blip r:embed="rId3"/>
          <a:stretch>
            <a:fillRect/>
          </a:stretch>
        </p:blipFill>
        <p:spPr>
          <a:xfrm>
            <a:off x="3486242" y="987014"/>
            <a:ext cx="2171515" cy="3840480"/>
          </a:xfrm>
          <a:prstGeom prst="rect">
            <a:avLst/>
          </a:prstGeom>
        </p:spPr>
      </p:pic>
    </p:spTree>
    <p:extLst>
      <p:ext uri="{BB962C8B-B14F-4D97-AF65-F5344CB8AC3E}">
        <p14:creationId xmlns:p14="http://schemas.microsoft.com/office/powerpoint/2010/main" val="444770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E7E582-C5AD-CF66-F10C-7B94432462F6}"/>
              </a:ext>
            </a:extLst>
          </p:cNvPr>
          <p:cNvPicPr>
            <a:picLocks noChangeAspect="1"/>
          </p:cNvPicPr>
          <p:nvPr/>
        </p:nvPicPr>
        <p:blipFill>
          <a:blip r:embed="rId4"/>
          <a:stretch>
            <a:fillRect/>
          </a:stretch>
        </p:blipFill>
        <p:spPr>
          <a:xfrm>
            <a:off x="560507" y="960120"/>
            <a:ext cx="2171515" cy="3840480"/>
          </a:xfrm>
          <a:prstGeom prst="rect">
            <a:avLst/>
          </a:prstGeom>
        </p:spPr>
      </p:pic>
    </p:spTree>
    <p:extLst>
      <p:ext uri="{BB962C8B-B14F-4D97-AF65-F5344CB8AC3E}">
        <p14:creationId xmlns:p14="http://schemas.microsoft.com/office/powerpoint/2010/main" val="390417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B242420B-E50E-34F6-6311-E2B55A1EE4E6}"/>
              </a:ext>
            </a:extLst>
          </p:cNvPr>
          <p:cNvPicPr>
            <a:picLocks noChangeAspect="1"/>
          </p:cNvPicPr>
          <p:nvPr/>
        </p:nvPicPr>
        <p:blipFill rotWithShape="1">
          <a:blip r:embed="rId4"/>
          <a:srcRect t="13613" b="27530"/>
          <a:stretch/>
        </p:blipFill>
        <p:spPr>
          <a:xfrm>
            <a:off x="13648" y="928048"/>
            <a:ext cx="9130352" cy="4012442"/>
          </a:xfrm>
          <a:prstGeom prst="rect">
            <a:avLst/>
          </a:prstGeom>
        </p:spPr>
      </p:pic>
    </p:spTree>
    <p:extLst>
      <p:ext uri="{BB962C8B-B14F-4D97-AF65-F5344CB8AC3E}">
        <p14:creationId xmlns:p14="http://schemas.microsoft.com/office/powerpoint/2010/main" val="399001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C1E9C87F-BF71-B258-35BB-856C04CDB103}"/>
              </a:ext>
            </a:extLst>
          </p:cNvPr>
          <p:cNvPicPr>
            <a:picLocks noChangeAspect="1"/>
          </p:cNvPicPr>
          <p:nvPr/>
        </p:nvPicPr>
        <p:blipFill>
          <a:blip r:embed="rId3"/>
          <a:stretch>
            <a:fillRect/>
          </a:stretch>
        </p:blipFill>
        <p:spPr>
          <a:xfrm>
            <a:off x="3182538" y="910803"/>
            <a:ext cx="2778924" cy="3996477"/>
          </a:xfrm>
          <a:prstGeom prst="rect">
            <a:avLst/>
          </a:prstGeom>
        </p:spPr>
      </p:pic>
    </p:spTree>
    <p:extLst>
      <p:ext uri="{BB962C8B-B14F-4D97-AF65-F5344CB8AC3E}">
        <p14:creationId xmlns:p14="http://schemas.microsoft.com/office/powerpoint/2010/main" val="424353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FB5403C7-C2D0-14A8-8E8C-C8CEA25377FC}"/>
              </a:ext>
            </a:extLst>
          </p:cNvPr>
          <p:cNvPicPr>
            <a:picLocks noChangeAspect="1"/>
          </p:cNvPicPr>
          <p:nvPr/>
        </p:nvPicPr>
        <p:blipFill>
          <a:blip r:embed="rId4"/>
          <a:stretch>
            <a:fillRect/>
          </a:stretch>
        </p:blipFill>
        <p:spPr>
          <a:xfrm>
            <a:off x="121921" y="910803"/>
            <a:ext cx="2778924" cy="3996477"/>
          </a:xfrm>
          <a:prstGeom prst="rect">
            <a:avLst/>
          </a:prstGeom>
        </p:spPr>
      </p:pic>
    </p:spTree>
    <p:extLst>
      <p:ext uri="{BB962C8B-B14F-4D97-AF65-F5344CB8AC3E}">
        <p14:creationId xmlns:p14="http://schemas.microsoft.com/office/powerpoint/2010/main" val="181408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F67CC-1E31-5772-13FF-7C6EB12AB89B}"/>
              </a:ext>
            </a:extLst>
          </p:cNvPr>
          <p:cNvPicPr>
            <a:picLocks noChangeAspect="1"/>
          </p:cNvPicPr>
          <p:nvPr/>
        </p:nvPicPr>
        <p:blipFill rotWithShape="1">
          <a:blip r:embed="rId4"/>
          <a:srcRect t="11922" b="11686"/>
          <a:stretch/>
        </p:blipFill>
        <p:spPr>
          <a:xfrm>
            <a:off x="0" y="817580"/>
            <a:ext cx="9144000" cy="5238975"/>
          </a:xfrm>
          <a:prstGeom prst="rect">
            <a:avLst/>
          </a:prstGeom>
        </p:spPr>
      </p:pic>
    </p:spTree>
    <p:extLst>
      <p:ext uri="{BB962C8B-B14F-4D97-AF65-F5344CB8AC3E}">
        <p14:creationId xmlns:p14="http://schemas.microsoft.com/office/powerpoint/2010/main" val="3863763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6A1DC4F3-86B1-93F7-4702-6891DE19D793}"/>
              </a:ext>
            </a:extLst>
          </p:cNvPr>
          <p:cNvPicPr>
            <a:picLocks noChangeAspect="1"/>
          </p:cNvPicPr>
          <p:nvPr/>
        </p:nvPicPr>
        <p:blipFill>
          <a:blip r:embed="rId3"/>
          <a:stretch>
            <a:fillRect/>
          </a:stretch>
        </p:blipFill>
        <p:spPr>
          <a:xfrm>
            <a:off x="3348795" y="1018524"/>
            <a:ext cx="2446410" cy="3808615"/>
          </a:xfrm>
          <a:prstGeom prst="rect">
            <a:avLst/>
          </a:prstGeom>
        </p:spPr>
      </p:pic>
    </p:spTree>
    <p:extLst>
      <p:ext uri="{BB962C8B-B14F-4D97-AF65-F5344CB8AC3E}">
        <p14:creationId xmlns:p14="http://schemas.microsoft.com/office/powerpoint/2010/main" val="3360525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6B3C2310-0347-2708-5893-5AE904F7896E}"/>
              </a:ext>
            </a:extLst>
          </p:cNvPr>
          <p:cNvPicPr>
            <a:picLocks noChangeAspect="1"/>
          </p:cNvPicPr>
          <p:nvPr/>
        </p:nvPicPr>
        <p:blipFill>
          <a:blip r:embed="rId4"/>
          <a:stretch>
            <a:fillRect/>
          </a:stretch>
        </p:blipFill>
        <p:spPr>
          <a:xfrm>
            <a:off x="327271" y="1005077"/>
            <a:ext cx="2446410" cy="3808615"/>
          </a:xfrm>
          <a:prstGeom prst="rect">
            <a:avLst/>
          </a:prstGeom>
        </p:spPr>
      </p:pic>
    </p:spTree>
    <p:extLst>
      <p:ext uri="{BB962C8B-B14F-4D97-AF65-F5344CB8AC3E}">
        <p14:creationId xmlns:p14="http://schemas.microsoft.com/office/powerpoint/2010/main" val="7754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A3B338EF-7C36-238D-0952-562C92F699BF}"/>
              </a:ext>
            </a:extLst>
          </p:cNvPr>
          <p:cNvPicPr>
            <a:picLocks noChangeAspect="1"/>
          </p:cNvPicPr>
          <p:nvPr/>
        </p:nvPicPr>
        <p:blipFill rotWithShape="1">
          <a:blip r:embed="rId4"/>
          <a:srcRect t="11940" b="28757"/>
          <a:stretch/>
        </p:blipFill>
        <p:spPr>
          <a:xfrm>
            <a:off x="0" y="818866"/>
            <a:ext cx="9144000" cy="4067033"/>
          </a:xfrm>
          <a:prstGeom prst="rect">
            <a:avLst/>
          </a:prstGeom>
        </p:spPr>
      </p:pic>
    </p:spTree>
    <p:extLst>
      <p:ext uri="{BB962C8B-B14F-4D97-AF65-F5344CB8AC3E}">
        <p14:creationId xmlns:p14="http://schemas.microsoft.com/office/powerpoint/2010/main" val="3438016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5C416B50-528B-4A6E-E83A-CCF9FA850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64" y="919296"/>
            <a:ext cx="7982465" cy="572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19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D1C909FC-D817-23E7-2240-3373B9685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spTree>
    <p:extLst>
      <p:ext uri="{BB962C8B-B14F-4D97-AF65-F5344CB8AC3E}">
        <p14:creationId xmlns:p14="http://schemas.microsoft.com/office/powerpoint/2010/main" val="1463503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6F87F37-A2D1-85CB-8306-D66F464DA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 y="611622"/>
            <a:ext cx="8289128" cy="570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2A4DBB-BCFD-B7BF-467F-66123124B795}"/>
              </a:ext>
            </a:extLst>
          </p:cNvPr>
          <p:cNvSpPr txBox="1"/>
          <p:nvPr/>
        </p:nvSpPr>
        <p:spPr>
          <a:xfrm>
            <a:off x="3365270" y="26847"/>
            <a:ext cx="28083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Consonants</a:t>
            </a:r>
            <a:endParaRPr kumimoji="0" lang="en-US" sz="13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extLst>
              <a:ext uri="{FF2B5EF4-FFF2-40B4-BE49-F238E27FC236}">
                <a16:creationId xmlns:a16="http://schemas.microsoft.com/office/drawing/2014/main" id="{A1322DC3-B089-9F35-CE79-796FA62CE6A9}"/>
              </a:ext>
            </a:extLst>
          </p:cNvPr>
          <p:cNvSpPr/>
          <p:nvPr/>
        </p:nvSpPr>
        <p:spPr>
          <a:xfrm>
            <a:off x="489857" y="3250154"/>
            <a:ext cx="1011412" cy="75803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vector graphics&#10;&#10;Description automatically generated">
            <a:extLst>
              <a:ext uri="{FF2B5EF4-FFF2-40B4-BE49-F238E27FC236}">
                <a16:creationId xmlns:a16="http://schemas.microsoft.com/office/drawing/2014/main" id="{C7884BA9-3636-6C74-F2DA-92240B7A3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195" y="1828673"/>
            <a:ext cx="409245" cy="548640"/>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C46B157F-4532-38B1-72B1-EE90280CB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970" y="1839039"/>
            <a:ext cx="409699" cy="548640"/>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764E0520-A741-BB87-28BB-647DEBEC9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828673"/>
            <a:ext cx="410131" cy="54864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25748BB2-B1DF-05B9-8F1B-9FF5F4B65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4229" y="1828673"/>
            <a:ext cx="405596" cy="548640"/>
          </a:xfrm>
          <a:prstGeom prst="rect">
            <a:avLst/>
          </a:prstGeom>
        </p:spPr>
      </p:pic>
      <p:pic>
        <p:nvPicPr>
          <p:cNvPr id="8" name="Picture 7" descr="A picture containing text, outdoor object, vector graphics, sport kite&#10;&#10;Description automatically generated">
            <a:extLst>
              <a:ext uri="{FF2B5EF4-FFF2-40B4-BE49-F238E27FC236}">
                <a16:creationId xmlns:a16="http://schemas.microsoft.com/office/drawing/2014/main" id="{C18E3C8C-0E38-9FA9-3AAD-AABE62677C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553" y="1806639"/>
            <a:ext cx="406136" cy="54864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EFC4E167-A699-FBDE-DCF0-D1C441E3E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462" y="1816827"/>
            <a:ext cx="406136" cy="548640"/>
          </a:xfrm>
          <a:prstGeom prst="rect">
            <a:avLst/>
          </a:prstGeom>
        </p:spPr>
      </p:pic>
      <p:pic>
        <p:nvPicPr>
          <p:cNvPr id="10" name="Picture 9" descr="Icon&#10;&#10;Description automatically generated">
            <a:extLst>
              <a:ext uri="{FF2B5EF4-FFF2-40B4-BE49-F238E27FC236}">
                <a16:creationId xmlns:a16="http://schemas.microsoft.com/office/drawing/2014/main" id="{612E7831-20B3-2F33-DB36-0275C0A44C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7397" y="2561477"/>
            <a:ext cx="403885" cy="548640"/>
          </a:xfrm>
          <a:prstGeom prst="rect">
            <a:avLst/>
          </a:prstGeom>
        </p:spPr>
      </p:pic>
      <p:pic>
        <p:nvPicPr>
          <p:cNvPr id="11" name="Picture 10" descr="A picture containing chart&#10;&#10;Description automatically generated">
            <a:extLst>
              <a:ext uri="{FF2B5EF4-FFF2-40B4-BE49-F238E27FC236}">
                <a16:creationId xmlns:a16="http://schemas.microsoft.com/office/drawing/2014/main" id="{8562FC21-0E57-4F52-C293-06DB55B43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491" y="2561477"/>
            <a:ext cx="407459" cy="548640"/>
          </a:xfrm>
          <a:prstGeom prst="rect">
            <a:avLst/>
          </a:prstGeom>
        </p:spPr>
      </p:pic>
      <p:pic>
        <p:nvPicPr>
          <p:cNvPr id="12" name="Picture 11" descr="A picture containing text, outdoor object, vector graphics&#10;&#10;Description automatically generated">
            <a:extLst>
              <a:ext uri="{FF2B5EF4-FFF2-40B4-BE49-F238E27FC236}">
                <a16:creationId xmlns:a16="http://schemas.microsoft.com/office/drawing/2014/main" id="{4986E80A-D0E8-5BD9-ADAE-EE1AE5963F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9473" y="2561477"/>
            <a:ext cx="413285" cy="548640"/>
          </a:xfrm>
          <a:prstGeom prst="rect">
            <a:avLst/>
          </a:prstGeom>
        </p:spPr>
      </p:pic>
    </p:spTree>
    <p:extLst>
      <p:ext uri="{BB962C8B-B14F-4D97-AF65-F5344CB8AC3E}">
        <p14:creationId xmlns:p14="http://schemas.microsoft.com/office/powerpoint/2010/main" val="299481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36059-E1E1-13C3-A7FB-FEF9FFA70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708" y="1139190"/>
            <a:ext cx="3190259" cy="4234856"/>
          </a:xfrm>
          <a:prstGeom prst="rect">
            <a:avLst/>
          </a:prstGeom>
          <a:ln w="12700">
            <a:solidFill>
              <a:schemeClr val="tx1"/>
            </a:solidFill>
          </a:ln>
        </p:spPr>
      </p:pic>
      <p:pic>
        <p:nvPicPr>
          <p:cNvPr id="3" name="Picture 2">
            <a:extLst>
              <a:ext uri="{FF2B5EF4-FFF2-40B4-BE49-F238E27FC236}">
                <a16:creationId xmlns:a16="http://schemas.microsoft.com/office/drawing/2014/main" id="{0211E8AB-711F-5B53-E097-B653376D0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035" y="1139190"/>
            <a:ext cx="3191494" cy="4239304"/>
          </a:xfrm>
          <a:prstGeom prst="rect">
            <a:avLst/>
          </a:prstGeom>
          <a:ln w="12700">
            <a:solidFill>
              <a:schemeClr val="tx1"/>
            </a:solidFill>
          </a:ln>
        </p:spPr>
      </p:pic>
      <p:sp>
        <p:nvSpPr>
          <p:cNvPr id="4" name="Rectangle 3">
            <a:extLst>
              <a:ext uri="{FF2B5EF4-FFF2-40B4-BE49-F238E27FC236}">
                <a16:creationId xmlns:a16="http://schemas.microsoft.com/office/drawing/2014/main" id="{AD3A94C5-6E92-94F5-5CE5-C7AF95E47791}"/>
              </a:ext>
            </a:extLst>
          </p:cNvPr>
          <p:cNvSpPr/>
          <p:nvPr/>
        </p:nvSpPr>
        <p:spPr>
          <a:xfrm>
            <a:off x="1231925" y="1259924"/>
            <a:ext cx="624097"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15CCD9-E5C3-CE3B-F935-697D3E38927C}"/>
              </a:ext>
            </a:extLst>
          </p:cNvPr>
          <p:cNvSpPr/>
          <p:nvPr/>
        </p:nvSpPr>
        <p:spPr>
          <a:xfrm>
            <a:off x="4929867" y="1233031"/>
            <a:ext cx="583428" cy="425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508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916</TotalTime>
  <Words>229</Words>
  <Application>Microsoft Macintosh PowerPoint</Application>
  <PresentationFormat>On-screen Show (4:3)</PresentationFormat>
  <Paragraphs>59</Paragraphs>
  <Slides>35</Slides>
  <Notes>26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Alyssa Ricke</cp:lastModifiedBy>
  <cp:revision>45</cp:revision>
  <dcterms:created xsi:type="dcterms:W3CDTF">2022-06-06T14:24:31Z</dcterms:created>
  <dcterms:modified xsi:type="dcterms:W3CDTF">2023-09-01T01:08:34Z</dcterms:modified>
</cp:coreProperties>
</file>